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1"/>
  </p:notesMasterIdLst>
  <p:sldIdLst>
    <p:sldId id="292" r:id="rId2"/>
    <p:sldId id="290" r:id="rId3"/>
    <p:sldId id="314" r:id="rId4"/>
    <p:sldId id="291" r:id="rId5"/>
    <p:sldId id="281" r:id="rId6"/>
    <p:sldId id="286" r:id="rId7"/>
    <p:sldId id="276" r:id="rId8"/>
    <p:sldId id="268" r:id="rId9"/>
    <p:sldId id="313"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979" userDrawn="1">
          <p15:clr>
            <a:srgbClr val="A4A3A4"/>
          </p15:clr>
        </p15:guide>
        <p15:guide id="2" pos="5654"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860F7D23-F238-664D-C620-195AE995299F}" name="Kate Avery" initials="KA" userId="S::Kate.avery@elmgroupltd.com::f119444a-d0e0-437f-93b6-5f2e7c6853cd" providerId="AD"/>
  <p188:author id="{FE39542D-12FE-344E-6B79-E0A0C5D60B9C}" name="Joseph Mole" initials="JM" userId="S::Joseph.Mole@elmgroupltd.com::00f8df04-0b04-4ace-a9d2-b1a0e51e833a" providerId="AD"/>
  <p188:author id="{87864930-8E71-8693-D4A1-E1D6CF7A7CFD}" name="Natasha Christensen" initials="NC" userId="S::natasha.christensen@elmgroupltd.com::a3381f6a-57da-4e9c-9db9-30065909f4a9" providerId="AD"/>
  <p188:author id="{1029413A-4934-0280-200B-1D7D329410DA}" name="Praveen Abraham" initials="PA" userId="S::Praveen.Abraham@elmgroupltd.com::ec62dcbb-7d88-417f-a160-6b5909159534" providerId="AD"/>
  <p188:author id="{D49824B8-C00F-5861-E6C6-EDE78474F7F9}" name="Alex Hutchings" initials="AH" userId="S::alex.hutchings@elmgroupltd.com::874b0824-c527-4ba1-95a2-1b05436ce1ef"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59799"/>
    <a:srgbClr val="274554"/>
    <a:srgbClr val="4392CA"/>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226" autoAdjust="0"/>
    <p:restoredTop sz="93447" autoAdjust="0"/>
  </p:normalViewPr>
  <p:slideViewPr>
    <p:cSldViewPr snapToGrid="0" showGuides="1">
      <p:cViewPr varScale="1">
        <p:scale>
          <a:sx n="71" d="100"/>
          <a:sy n="71" d="100"/>
        </p:scale>
        <p:origin x="596" y="44"/>
      </p:cViewPr>
      <p:guideLst>
        <p:guide orient="horz" pos="1979"/>
        <p:guide pos="5654"/>
      </p:guideLst>
    </p:cSldViewPr>
  </p:slideViewPr>
  <p:notesTextViewPr>
    <p:cViewPr>
      <p:scale>
        <a:sx n="400" d="100"/>
        <a:sy n="4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6" Type="http://schemas.microsoft.com/office/2018/10/relationships/authors" Targe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823421D-7CDA-4CC0-8F2F-FB4297E447AA}"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GB"/>
        </a:p>
      </dgm:t>
    </dgm:pt>
    <dgm:pt modelId="{9A8A3F5A-C7E4-446B-8717-CAAF359E8B61}">
      <dgm:prSet phldrT="[Text]"/>
      <dgm:spPr>
        <a:solidFill>
          <a:schemeClr val="accent2"/>
        </a:solidFill>
      </dgm:spPr>
      <dgm:t>
        <a:bodyPr/>
        <a:lstStyle/>
        <a:p>
          <a:r>
            <a:rPr lang="en-GB" dirty="0"/>
            <a:t>Significant differences in the anthropometric measurements between children with ACH and CAH groups were observed for height, foot-to-leg ratio, and </a:t>
          </a:r>
          <a:br>
            <a:rPr lang="en-GB" dirty="0"/>
          </a:br>
          <a:r>
            <a:rPr lang="en-GB" dirty="0"/>
            <a:t>standing-to-sitting ratio </a:t>
          </a:r>
        </a:p>
      </dgm:t>
    </dgm:pt>
    <dgm:pt modelId="{B67C158C-B438-49B8-AC98-CC2F3C4BCFF1}" type="parTrans" cxnId="{1AB0DC90-A003-4F1C-8A2A-E7C4111A803B}">
      <dgm:prSet/>
      <dgm:spPr/>
      <dgm:t>
        <a:bodyPr/>
        <a:lstStyle/>
        <a:p>
          <a:endParaRPr lang="en-GB"/>
        </a:p>
      </dgm:t>
    </dgm:pt>
    <dgm:pt modelId="{0F386644-3C4B-49BC-AFCE-983919093A4A}" type="sibTrans" cxnId="{1AB0DC90-A003-4F1C-8A2A-E7C4111A803B}">
      <dgm:prSet/>
      <dgm:spPr/>
      <dgm:t>
        <a:bodyPr/>
        <a:lstStyle/>
        <a:p>
          <a:endParaRPr lang="en-GB"/>
        </a:p>
      </dgm:t>
    </dgm:pt>
    <dgm:pt modelId="{9C0D2C32-F46B-409C-B074-650E0ABA54DB}">
      <dgm:prSet phldrT="[Text]"/>
      <dgm:spPr>
        <a:solidFill>
          <a:schemeClr val="accent3"/>
        </a:solidFill>
      </dgm:spPr>
      <dgm:t>
        <a:bodyPr/>
        <a:lstStyle/>
        <a:p>
          <a:r>
            <a:rPr lang="en-GB" dirty="0"/>
            <a:t>Significant differences were observed between children with ACH and CAH for several </a:t>
          </a:r>
          <a:br>
            <a:rPr lang="en-GB" dirty="0"/>
          </a:br>
          <a:r>
            <a:rPr lang="en-GB" dirty="0" err="1"/>
            <a:t>spatio</a:t>
          </a:r>
          <a:r>
            <a:rPr lang="en-GB" dirty="0"/>
            <a:t>-temporal parameters</a:t>
          </a:r>
        </a:p>
      </dgm:t>
    </dgm:pt>
    <dgm:pt modelId="{50ABFE4E-B560-4473-8DD6-F0E6EDE58AC5}" type="parTrans" cxnId="{47AD56F1-51AE-4C8F-B5DB-AFB541555B0E}">
      <dgm:prSet/>
      <dgm:spPr/>
      <dgm:t>
        <a:bodyPr/>
        <a:lstStyle/>
        <a:p>
          <a:endParaRPr lang="en-GB"/>
        </a:p>
      </dgm:t>
    </dgm:pt>
    <dgm:pt modelId="{B8521BC6-1A63-437B-9057-768EB7E55C11}" type="sibTrans" cxnId="{47AD56F1-51AE-4C8F-B5DB-AFB541555B0E}">
      <dgm:prSet/>
      <dgm:spPr/>
      <dgm:t>
        <a:bodyPr/>
        <a:lstStyle/>
        <a:p>
          <a:endParaRPr lang="en-GB"/>
        </a:p>
      </dgm:t>
    </dgm:pt>
    <dgm:pt modelId="{303D7394-A51C-420B-AF8E-F8DFA02C456A}">
      <dgm:prSet/>
      <dgm:spPr>
        <a:solidFill>
          <a:schemeClr val="accent4"/>
        </a:solidFill>
      </dgm:spPr>
      <dgm:t>
        <a:bodyPr/>
        <a:lstStyle/>
        <a:p>
          <a:r>
            <a:rPr lang="en-GB" dirty="0"/>
            <a:t>Most kinematic and kinetic parameters showed significant differences between</a:t>
          </a:r>
          <a:br>
            <a:rPr lang="en-GB" dirty="0"/>
          </a:br>
          <a:r>
            <a:rPr lang="en-GB" dirty="0"/>
            <a:t>children with ACH and CAH</a:t>
          </a:r>
        </a:p>
      </dgm:t>
    </dgm:pt>
    <dgm:pt modelId="{AD4783D1-5DE4-44DD-BF22-010F7E7DE193}" type="parTrans" cxnId="{582B2F68-7C4D-4985-97DA-D513D35E9B95}">
      <dgm:prSet/>
      <dgm:spPr/>
      <dgm:t>
        <a:bodyPr/>
        <a:lstStyle/>
        <a:p>
          <a:endParaRPr lang="en-GB"/>
        </a:p>
      </dgm:t>
    </dgm:pt>
    <dgm:pt modelId="{8018F2EF-FAAA-4D6E-B194-6B14B7B2FD5F}" type="sibTrans" cxnId="{582B2F68-7C4D-4985-97DA-D513D35E9B95}">
      <dgm:prSet/>
      <dgm:spPr/>
      <dgm:t>
        <a:bodyPr/>
        <a:lstStyle/>
        <a:p>
          <a:endParaRPr lang="en-GB"/>
        </a:p>
      </dgm:t>
    </dgm:pt>
    <dgm:pt modelId="{A1FA77A9-C3DD-4E57-972D-B2BB0B62D85D}">
      <dgm:prSet/>
      <dgm:spPr>
        <a:solidFill>
          <a:schemeClr val="accent2"/>
        </a:solidFill>
      </dgm:spPr>
      <dgm:t>
        <a:bodyPr/>
        <a:lstStyle/>
        <a:p>
          <a:r>
            <a:rPr lang="en-GB" dirty="0"/>
            <a:t>These results may help develop individualised physical therapies and interventions for children with ACH that prioritise the IC and TO phases of GC to provide a more effective walking pattern</a:t>
          </a:r>
        </a:p>
      </dgm:t>
    </dgm:pt>
    <dgm:pt modelId="{50981979-0012-431B-AF46-8079A15643E3}" type="parTrans" cxnId="{6D51C0F3-B7D5-447A-A72B-D9B357FF6EFE}">
      <dgm:prSet/>
      <dgm:spPr/>
      <dgm:t>
        <a:bodyPr/>
        <a:lstStyle/>
        <a:p>
          <a:endParaRPr lang="en-GB"/>
        </a:p>
      </dgm:t>
    </dgm:pt>
    <dgm:pt modelId="{4C99AE50-74B4-4DD1-A087-0527303AE67F}" type="sibTrans" cxnId="{6D51C0F3-B7D5-447A-A72B-D9B357FF6EFE}">
      <dgm:prSet/>
      <dgm:spPr/>
      <dgm:t>
        <a:bodyPr/>
        <a:lstStyle/>
        <a:p>
          <a:endParaRPr lang="en-GB"/>
        </a:p>
      </dgm:t>
    </dgm:pt>
    <dgm:pt modelId="{032B2D3C-926F-412A-87B7-C90BCA668F2A}" type="pres">
      <dgm:prSet presAssocID="{A823421D-7CDA-4CC0-8F2F-FB4297E447AA}" presName="diagram" presStyleCnt="0">
        <dgm:presLayoutVars>
          <dgm:dir/>
          <dgm:resizeHandles val="exact"/>
        </dgm:presLayoutVars>
      </dgm:prSet>
      <dgm:spPr/>
    </dgm:pt>
    <dgm:pt modelId="{DC205F17-6CDC-4199-9C94-798B17F15FDA}" type="pres">
      <dgm:prSet presAssocID="{9A8A3F5A-C7E4-446B-8717-CAAF359E8B61}" presName="node" presStyleLbl="node1" presStyleIdx="0" presStyleCnt="4">
        <dgm:presLayoutVars>
          <dgm:bulletEnabled val="1"/>
        </dgm:presLayoutVars>
      </dgm:prSet>
      <dgm:spPr/>
    </dgm:pt>
    <dgm:pt modelId="{4296D66C-86C8-4B30-BC69-F53390E55CE8}" type="pres">
      <dgm:prSet presAssocID="{0F386644-3C4B-49BC-AFCE-983919093A4A}" presName="sibTrans" presStyleCnt="0"/>
      <dgm:spPr/>
    </dgm:pt>
    <dgm:pt modelId="{21491522-CB2A-4046-B535-9D99C0345B92}" type="pres">
      <dgm:prSet presAssocID="{9C0D2C32-F46B-409C-B074-650E0ABA54DB}" presName="node" presStyleLbl="node1" presStyleIdx="1" presStyleCnt="4">
        <dgm:presLayoutVars>
          <dgm:bulletEnabled val="1"/>
        </dgm:presLayoutVars>
      </dgm:prSet>
      <dgm:spPr/>
    </dgm:pt>
    <dgm:pt modelId="{74C132A0-8655-4B21-9B98-32C375B4D2BD}" type="pres">
      <dgm:prSet presAssocID="{B8521BC6-1A63-437B-9057-768EB7E55C11}" presName="sibTrans" presStyleCnt="0"/>
      <dgm:spPr/>
    </dgm:pt>
    <dgm:pt modelId="{D64C6915-5C69-41B9-8A0D-BED554119C45}" type="pres">
      <dgm:prSet presAssocID="{303D7394-A51C-420B-AF8E-F8DFA02C456A}" presName="node" presStyleLbl="node1" presStyleIdx="2" presStyleCnt="4">
        <dgm:presLayoutVars>
          <dgm:bulletEnabled val="1"/>
        </dgm:presLayoutVars>
      </dgm:prSet>
      <dgm:spPr/>
    </dgm:pt>
    <dgm:pt modelId="{363E9875-1C74-4335-86B0-1B364FE0033E}" type="pres">
      <dgm:prSet presAssocID="{8018F2EF-FAAA-4D6E-B194-6B14B7B2FD5F}" presName="sibTrans" presStyleCnt="0"/>
      <dgm:spPr/>
    </dgm:pt>
    <dgm:pt modelId="{A941F0FC-630C-4526-A3F7-515EE5B243DD}" type="pres">
      <dgm:prSet presAssocID="{A1FA77A9-C3DD-4E57-972D-B2BB0B62D85D}" presName="node" presStyleLbl="node1" presStyleIdx="3" presStyleCnt="4">
        <dgm:presLayoutVars>
          <dgm:bulletEnabled val="1"/>
        </dgm:presLayoutVars>
      </dgm:prSet>
      <dgm:spPr/>
    </dgm:pt>
  </dgm:ptLst>
  <dgm:cxnLst>
    <dgm:cxn modelId="{A914ED25-DE0D-441B-AFE7-295821550C89}" type="presOf" srcId="{A823421D-7CDA-4CC0-8F2F-FB4297E447AA}" destId="{032B2D3C-926F-412A-87B7-C90BCA668F2A}" srcOrd="0" destOrd="0" presId="urn:microsoft.com/office/officeart/2005/8/layout/default"/>
    <dgm:cxn modelId="{64727A35-B466-4C58-8810-7A795A4B8447}" type="presOf" srcId="{A1FA77A9-C3DD-4E57-972D-B2BB0B62D85D}" destId="{A941F0FC-630C-4526-A3F7-515EE5B243DD}" srcOrd="0" destOrd="0" presId="urn:microsoft.com/office/officeart/2005/8/layout/default"/>
    <dgm:cxn modelId="{582B2F68-7C4D-4985-97DA-D513D35E9B95}" srcId="{A823421D-7CDA-4CC0-8F2F-FB4297E447AA}" destId="{303D7394-A51C-420B-AF8E-F8DFA02C456A}" srcOrd="2" destOrd="0" parTransId="{AD4783D1-5DE4-44DD-BF22-010F7E7DE193}" sibTransId="{8018F2EF-FAAA-4D6E-B194-6B14B7B2FD5F}"/>
    <dgm:cxn modelId="{9F002459-DA52-417E-B3C2-CFEF1EA77BC5}" type="presOf" srcId="{9A8A3F5A-C7E4-446B-8717-CAAF359E8B61}" destId="{DC205F17-6CDC-4199-9C94-798B17F15FDA}" srcOrd="0" destOrd="0" presId="urn:microsoft.com/office/officeart/2005/8/layout/default"/>
    <dgm:cxn modelId="{1AB0DC90-A003-4F1C-8A2A-E7C4111A803B}" srcId="{A823421D-7CDA-4CC0-8F2F-FB4297E447AA}" destId="{9A8A3F5A-C7E4-446B-8717-CAAF359E8B61}" srcOrd="0" destOrd="0" parTransId="{B67C158C-B438-49B8-AC98-CC2F3C4BCFF1}" sibTransId="{0F386644-3C4B-49BC-AFCE-983919093A4A}"/>
    <dgm:cxn modelId="{372956A4-6562-4885-A3C8-1570D5698B5D}" type="presOf" srcId="{303D7394-A51C-420B-AF8E-F8DFA02C456A}" destId="{D64C6915-5C69-41B9-8A0D-BED554119C45}" srcOrd="0" destOrd="0" presId="urn:microsoft.com/office/officeart/2005/8/layout/default"/>
    <dgm:cxn modelId="{47AD56F1-51AE-4C8F-B5DB-AFB541555B0E}" srcId="{A823421D-7CDA-4CC0-8F2F-FB4297E447AA}" destId="{9C0D2C32-F46B-409C-B074-650E0ABA54DB}" srcOrd="1" destOrd="0" parTransId="{50ABFE4E-B560-4473-8DD6-F0E6EDE58AC5}" sibTransId="{B8521BC6-1A63-437B-9057-768EB7E55C11}"/>
    <dgm:cxn modelId="{6D51C0F3-B7D5-447A-A72B-D9B357FF6EFE}" srcId="{A823421D-7CDA-4CC0-8F2F-FB4297E447AA}" destId="{A1FA77A9-C3DD-4E57-972D-B2BB0B62D85D}" srcOrd="3" destOrd="0" parTransId="{50981979-0012-431B-AF46-8079A15643E3}" sibTransId="{4C99AE50-74B4-4DD1-A087-0527303AE67F}"/>
    <dgm:cxn modelId="{B6734DF7-AD55-4D86-B9E8-53BCF9752B6F}" type="presOf" srcId="{9C0D2C32-F46B-409C-B074-650E0ABA54DB}" destId="{21491522-CB2A-4046-B535-9D99C0345B92}" srcOrd="0" destOrd="0" presId="urn:microsoft.com/office/officeart/2005/8/layout/default"/>
    <dgm:cxn modelId="{19B1C2E0-8241-4B7A-A5A2-B462524FD0D8}" type="presParOf" srcId="{032B2D3C-926F-412A-87B7-C90BCA668F2A}" destId="{DC205F17-6CDC-4199-9C94-798B17F15FDA}" srcOrd="0" destOrd="0" presId="urn:microsoft.com/office/officeart/2005/8/layout/default"/>
    <dgm:cxn modelId="{5617DCFC-BBA1-4697-A017-4C780F051E4B}" type="presParOf" srcId="{032B2D3C-926F-412A-87B7-C90BCA668F2A}" destId="{4296D66C-86C8-4B30-BC69-F53390E55CE8}" srcOrd="1" destOrd="0" presId="urn:microsoft.com/office/officeart/2005/8/layout/default"/>
    <dgm:cxn modelId="{26228E84-C4C2-4D9D-BC91-0497A7609352}" type="presParOf" srcId="{032B2D3C-926F-412A-87B7-C90BCA668F2A}" destId="{21491522-CB2A-4046-B535-9D99C0345B92}" srcOrd="2" destOrd="0" presId="urn:microsoft.com/office/officeart/2005/8/layout/default"/>
    <dgm:cxn modelId="{C4AF170D-4FEF-4308-9AD6-C350825C0CA9}" type="presParOf" srcId="{032B2D3C-926F-412A-87B7-C90BCA668F2A}" destId="{74C132A0-8655-4B21-9B98-32C375B4D2BD}" srcOrd="3" destOrd="0" presId="urn:microsoft.com/office/officeart/2005/8/layout/default"/>
    <dgm:cxn modelId="{A07F94BA-F66E-4181-92F0-F18EB617EF9A}" type="presParOf" srcId="{032B2D3C-926F-412A-87B7-C90BCA668F2A}" destId="{D64C6915-5C69-41B9-8A0D-BED554119C45}" srcOrd="4" destOrd="0" presId="urn:microsoft.com/office/officeart/2005/8/layout/default"/>
    <dgm:cxn modelId="{E474AF72-F314-404A-B0C6-C9D8F0B014EC}" type="presParOf" srcId="{032B2D3C-926F-412A-87B7-C90BCA668F2A}" destId="{363E9875-1C74-4335-86B0-1B364FE0033E}" srcOrd="5" destOrd="0" presId="urn:microsoft.com/office/officeart/2005/8/layout/default"/>
    <dgm:cxn modelId="{8BB98D9A-DFEB-418E-80F1-CA3E84BAF822}" type="presParOf" srcId="{032B2D3C-926F-412A-87B7-C90BCA668F2A}" destId="{A941F0FC-630C-4526-A3F7-515EE5B243DD}" srcOrd="6"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4538492A-63F1-4464-A48B-FA890BFC9FE8}" type="doc">
      <dgm:prSet loTypeId="urn:microsoft.com/office/officeart/2005/8/layout/vList2" loCatId="list" qsTypeId="urn:microsoft.com/office/officeart/2005/8/quickstyle/simple1" qsCatId="simple" csTypeId="urn:microsoft.com/office/officeart/2005/8/colors/colorful1" csCatId="colorful" phldr="1"/>
      <dgm:spPr/>
      <dgm:t>
        <a:bodyPr/>
        <a:lstStyle/>
        <a:p>
          <a:endParaRPr lang="en-GB"/>
        </a:p>
      </dgm:t>
    </dgm:pt>
    <dgm:pt modelId="{AA3CC6EC-D86A-490D-8E4B-4713DF8F37DB}">
      <dgm:prSet phldrT="[Text]" custT="1"/>
      <dgm:spPr/>
      <dgm:t>
        <a:bodyPr/>
        <a:lstStyle/>
        <a:p>
          <a:r>
            <a:rPr lang="en-GB" sz="1400" dirty="0"/>
            <a:t>27 children 2–14 years with a confirmed ACH diagnosis </a:t>
          </a:r>
        </a:p>
      </dgm:t>
    </dgm:pt>
    <dgm:pt modelId="{80E81367-6017-4B30-B517-28BFC53E95B4}" type="parTrans" cxnId="{60E77EA7-BD39-405D-A0F7-66487E4F3BF1}">
      <dgm:prSet/>
      <dgm:spPr/>
      <dgm:t>
        <a:bodyPr/>
        <a:lstStyle/>
        <a:p>
          <a:endParaRPr lang="en-GB"/>
        </a:p>
      </dgm:t>
    </dgm:pt>
    <dgm:pt modelId="{4D2468D7-16AC-4993-A657-CD923156E296}" type="sibTrans" cxnId="{60E77EA7-BD39-405D-A0F7-66487E4F3BF1}">
      <dgm:prSet/>
      <dgm:spPr/>
      <dgm:t>
        <a:bodyPr/>
        <a:lstStyle/>
        <a:p>
          <a:endParaRPr lang="en-GB"/>
        </a:p>
      </dgm:t>
    </dgm:pt>
    <dgm:pt modelId="{8DD2A366-5724-4F37-8055-2D95777B1B92}">
      <dgm:prSet custT="1"/>
      <dgm:spPr/>
      <dgm:t>
        <a:bodyPr/>
        <a:lstStyle/>
        <a:p>
          <a:r>
            <a:rPr lang="en-GB" sz="1400" dirty="0"/>
            <a:t>Endpoints included adverse drug reactions and adherence</a:t>
          </a:r>
        </a:p>
      </dgm:t>
    </dgm:pt>
    <dgm:pt modelId="{32CE1995-8C2F-4AD5-9BD9-8B8F83E2FDF3}" type="parTrans" cxnId="{AD7DC032-3F7D-4A4C-A9BC-225A7BABFE1F}">
      <dgm:prSet/>
      <dgm:spPr/>
      <dgm:t>
        <a:bodyPr/>
        <a:lstStyle/>
        <a:p>
          <a:endParaRPr lang="en-GB"/>
        </a:p>
      </dgm:t>
    </dgm:pt>
    <dgm:pt modelId="{F05E6C4A-2973-404F-BD7B-5732AE1DD214}" type="sibTrans" cxnId="{AD7DC032-3F7D-4A4C-A9BC-225A7BABFE1F}">
      <dgm:prSet/>
      <dgm:spPr/>
      <dgm:t>
        <a:bodyPr/>
        <a:lstStyle/>
        <a:p>
          <a:endParaRPr lang="en-GB"/>
        </a:p>
      </dgm:t>
    </dgm:pt>
    <dgm:pt modelId="{8BBC943B-0C0B-4C9F-B2EF-152963B3CE92}">
      <dgm:prSet custT="1"/>
      <dgm:spPr/>
      <dgm:t>
        <a:bodyPr/>
        <a:lstStyle/>
        <a:p>
          <a:r>
            <a:rPr lang="en-GB" sz="1400" dirty="0"/>
            <a:t>Vosoritide administered for at least 6 months daily between 2022–2024</a:t>
          </a:r>
        </a:p>
      </dgm:t>
    </dgm:pt>
    <dgm:pt modelId="{2564E203-35B4-4748-ACDA-E4598E42AF48}" type="parTrans" cxnId="{7987E5D3-7D91-44F7-A36B-C57D436AD708}">
      <dgm:prSet/>
      <dgm:spPr/>
      <dgm:t>
        <a:bodyPr/>
        <a:lstStyle/>
        <a:p>
          <a:endParaRPr lang="en-GB"/>
        </a:p>
      </dgm:t>
    </dgm:pt>
    <dgm:pt modelId="{0ECDE0F0-9687-4353-A2C8-AF76ADCAE840}" type="sibTrans" cxnId="{7987E5D3-7D91-44F7-A36B-C57D436AD708}">
      <dgm:prSet/>
      <dgm:spPr/>
      <dgm:t>
        <a:bodyPr/>
        <a:lstStyle/>
        <a:p>
          <a:endParaRPr lang="en-GB"/>
        </a:p>
      </dgm:t>
    </dgm:pt>
    <dgm:pt modelId="{690070EC-F69F-4F48-8074-4343A1AF1435}">
      <dgm:prSet custT="1"/>
      <dgm:spPr>
        <a:solidFill>
          <a:schemeClr val="accent3"/>
        </a:solidFill>
      </dgm:spPr>
      <dgm:t>
        <a:bodyPr/>
        <a:lstStyle/>
        <a:p>
          <a:r>
            <a:rPr lang="en-GB" sz="1400" dirty="0"/>
            <a:t>Anthropometric measurements recorded at 3, 6 and 12 months </a:t>
          </a:r>
        </a:p>
      </dgm:t>
    </dgm:pt>
    <dgm:pt modelId="{545D8230-1C32-45BA-A56A-86EA58E84A6D}" type="parTrans" cxnId="{A0132CF2-5CCF-4939-A8CF-D2B971ADDA31}">
      <dgm:prSet/>
      <dgm:spPr/>
      <dgm:t>
        <a:bodyPr/>
        <a:lstStyle/>
        <a:p>
          <a:endParaRPr lang="en-GB"/>
        </a:p>
      </dgm:t>
    </dgm:pt>
    <dgm:pt modelId="{413C39FF-EEA7-495B-8A14-07C499F67E17}" type="sibTrans" cxnId="{A0132CF2-5CCF-4939-A8CF-D2B971ADDA31}">
      <dgm:prSet/>
      <dgm:spPr/>
      <dgm:t>
        <a:bodyPr/>
        <a:lstStyle/>
        <a:p>
          <a:endParaRPr lang="en-GB"/>
        </a:p>
      </dgm:t>
    </dgm:pt>
    <dgm:pt modelId="{72788374-C263-4C84-9538-0066541D9C36}">
      <dgm:prSet custT="1"/>
      <dgm:spPr>
        <a:solidFill>
          <a:schemeClr val="accent4"/>
        </a:solidFill>
      </dgm:spPr>
      <dgm:t>
        <a:bodyPr/>
        <a:lstStyle/>
        <a:p>
          <a:r>
            <a:rPr lang="en-GB" sz="1400" dirty="0"/>
            <a:t>Height SD score and AGV recorded </a:t>
          </a:r>
        </a:p>
      </dgm:t>
    </dgm:pt>
    <dgm:pt modelId="{D627259A-97E6-488F-B61A-9CAF4CDFC503}" type="parTrans" cxnId="{C2E737B6-A47B-43C0-BC3B-F02F8E383542}">
      <dgm:prSet/>
      <dgm:spPr/>
      <dgm:t>
        <a:bodyPr/>
        <a:lstStyle/>
        <a:p>
          <a:endParaRPr lang="en-GB"/>
        </a:p>
      </dgm:t>
    </dgm:pt>
    <dgm:pt modelId="{97833D91-D822-48A8-9DE2-18EA3FAD6326}" type="sibTrans" cxnId="{C2E737B6-A47B-43C0-BC3B-F02F8E383542}">
      <dgm:prSet/>
      <dgm:spPr/>
      <dgm:t>
        <a:bodyPr/>
        <a:lstStyle/>
        <a:p>
          <a:endParaRPr lang="en-GB"/>
        </a:p>
      </dgm:t>
    </dgm:pt>
    <dgm:pt modelId="{3A287794-9931-4886-970D-E115D011EE74}">
      <dgm:prSet custT="1"/>
      <dgm:spPr/>
      <dgm:t>
        <a:bodyPr/>
        <a:lstStyle/>
        <a:p>
          <a:r>
            <a:rPr lang="en-GB" sz="1400" dirty="0"/>
            <a:t>Student t test for statistical analysis </a:t>
          </a:r>
        </a:p>
      </dgm:t>
    </dgm:pt>
    <dgm:pt modelId="{FBB1198D-070C-4987-A780-C258C1F91C6A}" type="parTrans" cxnId="{75A24258-C9A6-4F14-8453-3F16F7FEEC4A}">
      <dgm:prSet/>
      <dgm:spPr/>
      <dgm:t>
        <a:bodyPr/>
        <a:lstStyle/>
        <a:p>
          <a:endParaRPr lang="en-GB"/>
        </a:p>
      </dgm:t>
    </dgm:pt>
    <dgm:pt modelId="{3BF27BCF-6F15-4C50-903F-BE45FC458485}" type="sibTrans" cxnId="{75A24258-C9A6-4F14-8453-3F16F7FEEC4A}">
      <dgm:prSet/>
      <dgm:spPr/>
      <dgm:t>
        <a:bodyPr/>
        <a:lstStyle/>
        <a:p>
          <a:endParaRPr lang="en-GB"/>
        </a:p>
      </dgm:t>
    </dgm:pt>
    <dgm:pt modelId="{3CB46BF7-C346-4A4F-B06F-FCF6A6E9F7C4}" type="pres">
      <dgm:prSet presAssocID="{4538492A-63F1-4464-A48B-FA890BFC9FE8}" presName="linear" presStyleCnt="0">
        <dgm:presLayoutVars>
          <dgm:animLvl val="lvl"/>
          <dgm:resizeHandles val="exact"/>
        </dgm:presLayoutVars>
      </dgm:prSet>
      <dgm:spPr/>
    </dgm:pt>
    <dgm:pt modelId="{5231F35E-27D4-41DC-8016-B69A92998568}" type="pres">
      <dgm:prSet presAssocID="{AA3CC6EC-D86A-490D-8E4B-4713DF8F37DB}" presName="parentText" presStyleLbl="node1" presStyleIdx="0" presStyleCnt="6">
        <dgm:presLayoutVars>
          <dgm:chMax val="0"/>
          <dgm:bulletEnabled val="1"/>
        </dgm:presLayoutVars>
      </dgm:prSet>
      <dgm:spPr/>
    </dgm:pt>
    <dgm:pt modelId="{FE1DA2E3-20F6-462A-8D5F-20E767447F4F}" type="pres">
      <dgm:prSet presAssocID="{4D2468D7-16AC-4993-A657-CD923156E296}" presName="spacer" presStyleCnt="0"/>
      <dgm:spPr/>
    </dgm:pt>
    <dgm:pt modelId="{19988BF9-7B33-4F0F-99F3-B36C48531692}" type="pres">
      <dgm:prSet presAssocID="{8DD2A366-5724-4F37-8055-2D95777B1B92}" presName="parentText" presStyleLbl="node1" presStyleIdx="1" presStyleCnt="6">
        <dgm:presLayoutVars>
          <dgm:chMax val="0"/>
          <dgm:bulletEnabled val="1"/>
        </dgm:presLayoutVars>
      </dgm:prSet>
      <dgm:spPr/>
    </dgm:pt>
    <dgm:pt modelId="{3ECFB872-12E5-4DB8-A28C-FCD9572D7236}" type="pres">
      <dgm:prSet presAssocID="{F05E6C4A-2973-404F-BD7B-5732AE1DD214}" presName="spacer" presStyleCnt="0"/>
      <dgm:spPr/>
    </dgm:pt>
    <dgm:pt modelId="{E7BFA720-10D0-47E9-9426-4BB302A069BC}" type="pres">
      <dgm:prSet presAssocID="{8BBC943B-0C0B-4C9F-B2EF-152963B3CE92}" presName="parentText" presStyleLbl="node1" presStyleIdx="2" presStyleCnt="6">
        <dgm:presLayoutVars>
          <dgm:chMax val="0"/>
          <dgm:bulletEnabled val="1"/>
        </dgm:presLayoutVars>
      </dgm:prSet>
      <dgm:spPr/>
    </dgm:pt>
    <dgm:pt modelId="{89888F50-4C2F-46E1-8EBA-8EC3063FFEBC}" type="pres">
      <dgm:prSet presAssocID="{0ECDE0F0-9687-4353-A2C8-AF76ADCAE840}" presName="spacer" presStyleCnt="0"/>
      <dgm:spPr/>
    </dgm:pt>
    <dgm:pt modelId="{0EFC0DF5-D19A-43EE-AED0-6FD741793E63}" type="pres">
      <dgm:prSet presAssocID="{690070EC-F69F-4F48-8074-4343A1AF1435}" presName="parentText" presStyleLbl="node1" presStyleIdx="3" presStyleCnt="6">
        <dgm:presLayoutVars>
          <dgm:chMax val="0"/>
          <dgm:bulletEnabled val="1"/>
        </dgm:presLayoutVars>
      </dgm:prSet>
      <dgm:spPr/>
    </dgm:pt>
    <dgm:pt modelId="{B07571AA-A196-49CF-9056-0044A6B1998D}" type="pres">
      <dgm:prSet presAssocID="{413C39FF-EEA7-495B-8A14-07C499F67E17}" presName="spacer" presStyleCnt="0"/>
      <dgm:spPr/>
    </dgm:pt>
    <dgm:pt modelId="{F7C0B380-0970-4CB5-96EE-451A1FB3CBF2}" type="pres">
      <dgm:prSet presAssocID="{72788374-C263-4C84-9538-0066541D9C36}" presName="parentText" presStyleLbl="node1" presStyleIdx="4" presStyleCnt="6">
        <dgm:presLayoutVars>
          <dgm:chMax val="0"/>
          <dgm:bulletEnabled val="1"/>
        </dgm:presLayoutVars>
      </dgm:prSet>
      <dgm:spPr/>
    </dgm:pt>
    <dgm:pt modelId="{53F13842-47F8-4092-B318-B06FBE1BABE2}" type="pres">
      <dgm:prSet presAssocID="{97833D91-D822-48A8-9DE2-18EA3FAD6326}" presName="spacer" presStyleCnt="0"/>
      <dgm:spPr/>
    </dgm:pt>
    <dgm:pt modelId="{62AD9A10-61AB-45B1-8882-4A56B0453952}" type="pres">
      <dgm:prSet presAssocID="{3A287794-9931-4886-970D-E115D011EE74}" presName="parentText" presStyleLbl="node1" presStyleIdx="5" presStyleCnt="6">
        <dgm:presLayoutVars>
          <dgm:chMax val="0"/>
          <dgm:bulletEnabled val="1"/>
        </dgm:presLayoutVars>
      </dgm:prSet>
      <dgm:spPr/>
    </dgm:pt>
  </dgm:ptLst>
  <dgm:cxnLst>
    <dgm:cxn modelId="{36641B04-6633-4B38-B19C-12D9D6DF9A7A}" type="presOf" srcId="{3A287794-9931-4886-970D-E115D011EE74}" destId="{62AD9A10-61AB-45B1-8882-4A56B0453952}" srcOrd="0" destOrd="0" presId="urn:microsoft.com/office/officeart/2005/8/layout/vList2"/>
    <dgm:cxn modelId="{C844C90E-8E40-415C-ACA4-956833AD1B55}" type="presOf" srcId="{72788374-C263-4C84-9538-0066541D9C36}" destId="{F7C0B380-0970-4CB5-96EE-451A1FB3CBF2}" srcOrd="0" destOrd="0" presId="urn:microsoft.com/office/officeart/2005/8/layout/vList2"/>
    <dgm:cxn modelId="{D9831E21-02EA-434C-9BBF-C5C342EE11E8}" type="presOf" srcId="{AA3CC6EC-D86A-490D-8E4B-4713DF8F37DB}" destId="{5231F35E-27D4-41DC-8016-B69A92998568}" srcOrd="0" destOrd="0" presId="urn:microsoft.com/office/officeart/2005/8/layout/vList2"/>
    <dgm:cxn modelId="{6ED1B32F-A254-4B33-8A09-9760B0EDBCB2}" type="presOf" srcId="{8BBC943B-0C0B-4C9F-B2EF-152963B3CE92}" destId="{E7BFA720-10D0-47E9-9426-4BB302A069BC}" srcOrd="0" destOrd="0" presId="urn:microsoft.com/office/officeart/2005/8/layout/vList2"/>
    <dgm:cxn modelId="{AD7DC032-3F7D-4A4C-A9BC-225A7BABFE1F}" srcId="{4538492A-63F1-4464-A48B-FA890BFC9FE8}" destId="{8DD2A366-5724-4F37-8055-2D95777B1B92}" srcOrd="1" destOrd="0" parTransId="{32CE1995-8C2F-4AD5-9BD9-8B8F83E2FDF3}" sibTransId="{F05E6C4A-2973-404F-BD7B-5732AE1DD214}"/>
    <dgm:cxn modelId="{EADB8C3E-37E4-4192-B720-74E58A9D414E}" type="presOf" srcId="{690070EC-F69F-4F48-8074-4343A1AF1435}" destId="{0EFC0DF5-D19A-43EE-AED0-6FD741793E63}" srcOrd="0" destOrd="0" presId="urn:microsoft.com/office/officeart/2005/8/layout/vList2"/>
    <dgm:cxn modelId="{F761013F-4872-403A-889F-5C22E8D71ED6}" type="presOf" srcId="{8DD2A366-5724-4F37-8055-2D95777B1B92}" destId="{19988BF9-7B33-4F0F-99F3-B36C48531692}" srcOrd="0" destOrd="0" presId="urn:microsoft.com/office/officeart/2005/8/layout/vList2"/>
    <dgm:cxn modelId="{75A24258-C9A6-4F14-8453-3F16F7FEEC4A}" srcId="{4538492A-63F1-4464-A48B-FA890BFC9FE8}" destId="{3A287794-9931-4886-970D-E115D011EE74}" srcOrd="5" destOrd="0" parTransId="{FBB1198D-070C-4987-A780-C258C1F91C6A}" sibTransId="{3BF27BCF-6F15-4C50-903F-BE45FC458485}"/>
    <dgm:cxn modelId="{C4919D79-EDA7-4F5A-AF26-C685AAE61995}" type="presOf" srcId="{4538492A-63F1-4464-A48B-FA890BFC9FE8}" destId="{3CB46BF7-C346-4A4F-B06F-FCF6A6E9F7C4}" srcOrd="0" destOrd="0" presId="urn:microsoft.com/office/officeart/2005/8/layout/vList2"/>
    <dgm:cxn modelId="{60E77EA7-BD39-405D-A0F7-66487E4F3BF1}" srcId="{4538492A-63F1-4464-A48B-FA890BFC9FE8}" destId="{AA3CC6EC-D86A-490D-8E4B-4713DF8F37DB}" srcOrd="0" destOrd="0" parTransId="{80E81367-6017-4B30-B517-28BFC53E95B4}" sibTransId="{4D2468D7-16AC-4993-A657-CD923156E296}"/>
    <dgm:cxn modelId="{C2E737B6-A47B-43C0-BC3B-F02F8E383542}" srcId="{4538492A-63F1-4464-A48B-FA890BFC9FE8}" destId="{72788374-C263-4C84-9538-0066541D9C36}" srcOrd="4" destOrd="0" parTransId="{D627259A-97E6-488F-B61A-9CAF4CDFC503}" sibTransId="{97833D91-D822-48A8-9DE2-18EA3FAD6326}"/>
    <dgm:cxn modelId="{7987E5D3-7D91-44F7-A36B-C57D436AD708}" srcId="{4538492A-63F1-4464-A48B-FA890BFC9FE8}" destId="{8BBC943B-0C0B-4C9F-B2EF-152963B3CE92}" srcOrd="2" destOrd="0" parTransId="{2564E203-35B4-4748-ACDA-E4598E42AF48}" sibTransId="{0ECDE0F0-9687-4353-A2C8-AF76ADCAE840}"/>
    <dgm:cxn modelId="{A0132CF2-5CCF-4939-A8CF-D2B971ADDA31}" srcId="{4538492A-63F1-4464-A48B-FA890BFC9FE8}" destId="{690070EC-F69F-4F48-8074-4343A1AF1435}" srcOrd="3" destOrd="0" parTransId="{545D8230-1C32-45BA-A56A-86EA58E84A6D}" sibTransId="{413C39FF-EEA7-495B-8A14-07C499F67E17}"/>
    <dgm:cxn modelId="{52266A39-C67E-4DC0-A2A0-BCAC6CD67027}" type="presParOf" srcId="{3CB46BF7-C346-4A4F-B06F-FCF6A6E9F7C4}" destId="{5231F35E-27D4-41DC-8016-B69A92998568}" srcOrd="0" destOrd="0" presId="urn:microsoft.com/office/officeart/2005/8/layout/vList2"/>
    <dgm:cxn modelId="{73BB8D26-B13F-46F3-BB21-80047F65AF4A}" type="presParOf" srcId="{3CB46BF7-C346-4A4F-B06F-FCF6A6E9F7C4}" destId="{FE1DA2E3-20F6-462A-8D5F-20E767447F4F}" srcOrd="1" destOrd="0" presId="urn:microsoft.com/office/officeart/2005/8/layout/vList2"/>
    <dgm:cxn modelId="{CB6CB7BD-3C80-492B-9DB2-62427C116225}" type="presParOf" srcId="{3CB46BF7-C346-4A4F-B06F-FCF6A6E9F7C4}" destId="{19988BF9-7B33-4F0F-99F3-B36C48531692}" srcOrd="2" destOrd="0" presId="urn:microsoft.com/office/officeart/2005/8/layout/vList2"/>
    <dgm:cxn modelId="{523E6FF6-E994-477F-ACD8-0992D2125627}" type="presParOf" srcId="{3CB46BF7-C346-4A4F-B06F-FCF6A6E9F7C4}" destId="{3ECFB872-12E5-4DB8-A28C-FCD9572D7236}" srcOrd="3" destOrd="0" presId="urn:microsoft.com/office/officeart/2005/8/layout/vList2"/>
    <dgm:cxn modelId="{80EF10A2-3BB3-4C16-A69C-1C6DF694FDC7}" type="presParOf" srcId="{3CB46BF7-C346-4A4F-B06F-FCF6A6E9F7C4}" destId="{E7BFA720-10D0-47E9-9426-4BB302A069BC}" srcOrd="4" destOrd="0" presId="urn:microsoft.com/office/officeart/2005/8/layout/vList2"/>
    <dgm:cxn modelId="{56156044-88FD-4BC3-A94E-47410D67B24B}" type="presParOf" srcId="{3CB46BF7-C346-4A4F-B06F-FCF6A6E9F7C4}" destId="{89888F50-4C2F-46E1-8EBA-8EC3063FFEBC}" srcOrd="5" destOrd="0" presId="urn:microsoft.com/office/officeart/2005/8/layout/vList2"/>
    <dgm:cxn modelId="{E33AB32C-D931-4E96-84EA-5A299F56CDE7}" type="presParOf" srcId="{3CB46BF7-C346-4A4F-B06F-FCF6A6E9F7C4}" destId="{0EFC0DF5-D19A-43EE-AED0-6FD741793E63}" srcOrd="6" destOrd="0" presId="urn:microsoft.com/office/officeart/2005/8/layout/vList2"/>
    <dgm:cxn modelId="{29A74C23-B1FD-4FEA-AC58-FA7C11337823}" type="presParOf" srcId="{3CB46BF7-C346-4A4F-B06F-FCF6A6E9F7C4}" destId="{B07571AA-A196-49CF-9056-0044A6B1998D}" srcOrd="7" destOrd="0" presId="urn:microsoft.com/office/officeart/2005/8/layout/vList2"/>
    <dgm:cxn modelId="{F3B42075-4ECC-406C-BC89-44B977D95DF3}" type="presParOf" srcId="{3CB46BF7-C346-4A4F-B06F-FCF6A6E9F7C4}" destId="{F7C0B380-0970-4CB5-96EE-451A1FB3CBF2}" srcOrd="8" destOrd="0" presId="urn:microsoft.com/office/officeart/2005/8/layout/vList2"/>
    <dgm:cxn modelId="{D2857DA9-4926-450B-A69D-7B47EA8B8B55}" type="presParOf" srcId="{3CB46BF7-C346-4A4F-B06F-FCF6A6E9F7C4}" destId="{53F13842-47F8-4092-B318-B06FBE1BABE2}" srcOrd="9" destOrd="0" presId="urn:microsoft.com/office/officeart/2005/8/layout/vList2"/>
    <dgm:cxn modelId="{5C245FED-53C4-4B3F-9C0A-DDFDAC7B5CC6}" type="presParOf" srcId="{3CB46BF7-C346-4A4F-B06F-FCF6A6E9F7C4}" destId="{62AD9A10-61AB-45B1-8882-4A56B0453952}" srcOrd="1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B282DDE-0E67-478F-A94A-AD068D0AE884}" type="doc">
      <dgm:prSet loTypeId="urn:microsoft.com/office/officeart/2005/8/layout/process1" loCatId="process" qsTypeId="urn:microsoft.com/office/officeart/2005/8/quickstyle/simple1" qsCatId="simple" csTypeId="urn:microsoft.com/office/officeart/2005/8/colors/colorful1" csCatId="colorful" phldr="1"/>
      <dgm:spPr/>
      <dgm:t>
        <a:bodyPr/>
        <a:lstStyle/>
        <a:p>
          <a:endParaRPr lang="en-GB"/>
        </a:p>
      </dgm:t>
    </dgm:pt>
    <dgm:pt modelId="{DBD8DBC4-6970-48A0-8391-30D365D80626}">
      <dgm:prSet/>
      <dgm:spPr/>
      <dgm:t>
        <a:bodyPr/>
        <a:lstStyle/>
        <a:p>
          <a:r>
            <a:rPr lang="en-GB"/>
            <a:t>Literature search </a:t>
          </a:r>
        </a:p>
      </dgm:t>
    </dgm:pt>
    <dgm:pt modelId="{D40EBFD1-2E34-4FFB-8FE0-272AAFD9EB04}" type="parTrans" cxnId="{3A655131-9841-4056-9DC1-551F420296C7}">
      <dgm:prSet/>
      <dgm:spPr/>
      <dgm:t>
        <a:bodyPr/>
        <a:lstStyle/>
        <a:p>
          <a:endParaRPr lang="en-GB"/>
        </a:p>
      </dgm:t>
    </dgm:pt>
    <dgm:pt modelId="{B2D796D3-FA5E-4E80-BEC3-A703FFC6034E}" type="sibTrans" cxnId="{3A655131-9841-4056-9DC1-551F420296C7}">
      <dgm:prSet/>
      <dgm:spPr/>
      <dgm:t>
        <a:bodyPr/>
        <a:lstStyle/>
        <a:p>
          <a:endParaRPr lang="en-GB"/>
        </a:p>
      </dgm:t>
    </dgm:pt>
    <dgm:pt modelId="{1DD5A234-08AD-4896-9F7A-F2AD338DE28C}">
      <dgm:prSet/>
      <dgm:spPr/>
      <dgm:t>
        <a:bodyPr/>
        <a:lstStyle/>
        <a:p>
          <a:r>
            <a:rPr lang="en-GB"/>
            <a:t>Identified recommendations for assessing and managing SDB in patients with ACH </a:t>
          </a:r>
        </a:p>
      </dgm:t>
    </dgm:pt>
    <dgm:pt modelId="{8F5FABAD-C931-466C-8A53-68F76F9744F9}" type="parTrans" cxnId="{96E8C6F0-BDF5-44A8-AD3A-611B7E5E541F}">
      <dgm:prSet/>
      <dgm:spPr/>
      <dgm:t>
        <a:bodyPr/>
        <a:lstStyle/>
        <a:p>
          <a:endParaRPr lang="en-GB"/>
        </a:p>
      </dgm:t>
    </dgm:pt>
    <dgm:pt modelId="{51D728E2-075E-4973-B4A3-3FFFB3EB7F13}" type="sibTrans" cxnId="{96E8C6F0-BDF5-44A8-AD3A-611B7E5E541F}">
      <dgm:prSet/>
      <dgm:spPr/>
      <dgm:t>
        <a:bodyPr/>
        <a:lstStyle/>
        <a:p>
          <a:endParaRPr lang="en-GB"/>
        </a:p>
      </dgm:t>
    </dgm:pt>
    <dgm:pt modelId="{A3FEDAD8-C0EA-49C7-824C-17737ACAA6EB}">
      <dgm:prSet/>
      <dgm:spPr/>
      <dgm:t>
        <a:bodyPr/>
        <a:lstStyle/>
        <a:p>
          <a:r>
            <a:rPr lang="en-GB"/>
            <a:t>5 guiding principles developed </a:t>
          </a:r>
        </a:p>
      </dgm:t>
    </dgm:pt>
    <dgm:pt modelId="{FECEDA8D-EAC9-4CDA-97EE-A83CBE033134}" type="parTrans" cxnId="{7ADFC86C-B4C7-42DF-BA2D-91A9F9AF9C4A}">
      <dgm:prSet/>
      <dgm:spPr/>
      <dgm:t>
        <a:bodyPr/>
        <a:lstStyle/>
        <a:p>
          <a:endParaRPr lang="en-GB"/>
        </a:p>
      </dgm:t>
    </dgm:pt>
    <dgm:pt modelId="{DE42F137-0DF2-4E35-890C-0E8F6987C739}" type="sibTrans" cxnId="{7ADFC86C-B4C7-42DF-BA2D-91A9F9AF9C4A}">
      <dgm:prSet/>
      <dgm:spPr/>
      <dgm:t>
        <a:bodyPr/>
        <a:lstStyle/>
        <a:p>
          <a:endParaRPr lang="en-GB"/>
        </a:p>
      </dgm:t>
    </dgm:pt>
    <dgm:pt modelId="{0A99E192-02F9-4C89-9335-26837CDAC2B8}">
      <dgm:prSet/>
      <dgm:spPr/>
      <dgm:t>
        <a:bodyPr/>
        <a:lstStyle/>
        <a:p>
          <a:endParaRPr lang="en-GB"/>
        </a:p>
      </dgm:t>
    </dgm:pt>
    <dgm:pt modelId="{F1C01A4A-1195-41AE-8062-786F0418E0F3}" type="parTrans" cxnId="{60D86622-E4D1-4FB6-B377-76FADA6BE941}">
      <dgm:prSet/>
      <dgm:spPr/>
      <dgm:t>
        <a:bodyPr/>
        <a:lstStyle/>
        <a:p>
          <a:endParaRPr lang="en-GB"/>
        </a:p>
      </dgm:t>
    </dgm:pt>
    <dgm:pt modelId="{ADDB262A-07B5-4815-899D-E58B6F45AAFE}" type="sibTrans" cxnId="{60D86622-E4D1-4FB6-B377-76FADA6BE941}">
      <dgm:prSet/>
      <dgm:spPr/>
      <dgm:t>
        <a:bodyPr/>
        <a:lstStyle/>
        <a:p>
          <a:endParaRPr lang="en-GB"/>
        </a:p>
      </dgm:t>
    </dgm:pt>
    <dgm:pt modelId="{59094782-06CC-453D-9767-C03C13D7DE4B}">
      <dgm:prSet/>
      <dgm:spPr/>
      <dgm:t>
        <a:bodyPr/>
        <a:lstStyle/>
        <a:p>
          <a:r>
            <a:rPr lang="en-GB"/>
            <a:t>EAF workshop </a:t>
          </a:r>
        </a:p>
      </dgm:t>
    </dgm:pt>
    <dgm:pt modelId="{CA542966-9339-45D5-B374-628014CF8139}" type="parTrans" cxnId="{2AA1174D-FD6F-4065-B4EB-B514FA48FB5F}">
      <dgm:prSet/>
      <dgm:spPr/>
      <dgm:t>
        <a:bodyPr/>
        <a:lstStyle/>
        <a:p>
          <a:endParaRPr lang="en-GB"/>
        </a:p>
      </dgm:t>
    </dgm:pt>
    <dgm:pt modelId="{C449D048-633D-4D7E-8A64-BBC68881103A}" type="sibTrans" cxnId="{2AA1174D-FD6F-4065-B4EB-B514FA48FB5F}">
      <dgm:prSet/>
      <dgm:spPr/>
      <dgm:t>
        <a:bodyPr/>
        <a:lstStyle/>
        <a:p>
          <a:endParaRPr lang="en-GB"/>
        </a:p>
      </dgm:t>
    </dgm:pt>
    <dgm:pt modelId="{3AB72BE3-C2E0-4E7F-9E17-EB2AA0E8F882}">
      <dgm:prSet/>
      <dgm:spPr/>
      <dgm:t>
        <a:bodyPr/>
        <a:lstStyle/>
        <a:p>
          <a:r>
            <a:rPr lang="en-GB"/>
            <a:t>Online workshop to discuss and scrutinise the 5 guiding principles</a:t>
          </a:r>
        </a:p>
      </dgm:t>
    </dgm:pt>
    <dgm:pt modelId="{5E98D739-A637-41C8-B35C-1D0774B4355F}" type="parTrans" cxnId="{5D89975D-C17C-43B2-A42C-C09A1945EFAB}">
      <dgm:prSet/>
      <dgm:spPr/>
      <dgm:t>
        <a:bodyPr/>
        <a:lstStyle/>
        <a:p>
          <a:endParaRPr lang="en-GB"/>
        </a:p>
      </dgm:t>
    </dgm:pt>
    <dgm:pt modelId="{80DF969D-2D04-478A-B506-AD45A2806D9F}" type="sibTrans" cxnId="{5D89975D-C17C-43B2-A42C-C09A1945EFAB}">
      <dgm:prSet/>
      <dgm:spPr/>
      <dgm:t>
        <a:bodyPr/>
        <a:lstStyle/>
        <a:p>
          <a:endParaRPr lang="en-GB"/>
        </a:p>
      </dgm:t>
    </dgm:pt>
    <dgm:pt modelId="{16D42A78-7E5D-4F5F-8159-764CFA7E8808}">
      <dgm:prSet/>
      <dgm:spPr/>
      <dgm:t>
        <a:bodyPr/>
        <a:lstStyle/>
        <a:p>
          <a:r>
            <a:rPr lang="en-GB"/>
            <a:t>Representatives from 17 countries included 40 HCPs and 2 patient advocacy groups representatives</a:t>
          </a:r>
        </a:p>
      </dgm:t>
    </dgm:pt>
    <dgm:pt modelId="{F7EC887D-545E-4FAA-9D5D-7A6BE0ABE7B9}" type="parTrans" cxnId="{14E1C088-0143-43EA-B513-732A8CF7B0FB}">
      <dgm:prSet/>
      <dgm:spPr/>
      <dgm:t>
        <a:bodyPr/>
        <a:lstStyle/>
        <a:p>
          <a:endParaRPr lang="en-GB"/>
        </a:p>
      </dgm:t>
    </dgm:pt>
    <dgm:pt modelId="{B027696C-C9E7-42B8-823D-6C8ACE8A4409}" type="sibTrans" cxnId="{14E1C088-0143-43EA-B513-732A8CF7B0FB}">
      <dgm:prSet/>
      <dgm:spPr/>
      <dgm:t>
        <a:bodyPr/>
        <a:lstStyle/>
        <a:p>
          <a:endParaRPr lang="en-GB"/>
        </a:p>
      </dgm:t>
    </dgm:pt>
    <dgm:pt modelId="{DF90283E-2222-47C5-BC9E-4A7EACFAEBB7}">
      <dgm:prSet/>
      <dgm:spPr/>
      <dgm:t>
        <a:bodyPr/>
        <a:lstStyle/>
        <a:p>
          <a:r>
            <a:rPr lang="en-GB"/>
            <a:t>First vote</a:t>
          </a:r>
        </a:p>
      </dgm:t>
    </dgm:pt>
    <dgm:pt modelId="{14432305-C52C-4E78-B8B3-7A7E11A47D19}" type="parTrans" cxnId="{1D6E64D9-434D-40CD-8922-8F6EC500BAB6}">
      <dgm:prSet/>
      <dgm:spPr/>
      <dgm:t>
        <a:bodyPr/>
        <a:lstStyle/>
        <a:p>
          <a:endParaRPr lang="en-GB"/>
        </a:p>
      </dgm:t>
    </dgm:pt>
    <dgm:pt modelId="{0A788AEE-D3D6-4B68-B799-6C164A4372BA}" type="sibTrans" cxnId="{1D6E64D9-434D-40CD-8922-8F6EC500BAB6}">
      <dgm:prSet/>
      <dgm:spPr/>
      <dgm:t>
        <a:bodyPr/>
        <a:lstStyle/>
        <a:p>
          <a:endParaRPr lang="en-GB"/>
        </a:p>
      </dgm:t>
    </dgm:pt>
    <dgm:pt modelId="{E846A46C-EB4A-4601-B899-312E6655DBA0}">
      <dgm:prSet/>
      <dgm:spPr/>
      <dgm:t>
        <a:bodyPr/>
        <a:lstStyle/>
        <a:p>
          <a:r>
            <a:rPr lang="en-GB"/>
            <a:t>Anonymous </a:t>
          </a:r>
        </a:p>
      </dgm:t>
    </dgm:pt>
    <dgm:pt modelId="{4D46B6EB-28AB-4892-8E21-51D49B0FB241}" type="parTrans" cxnId="{14F19932-B439-46FB-A72F-11E784118028}">
      <dgm:prSet/>
      <dgm:spPr/>
      <dgm:t>
        <a:bodyPr/>
        <a:lstStyle/>
        <a:p>
          <a:endParaRPr lang="en-GB"/>
        </a:p>
      </dgm:t>
    </dgm:pt>
    <dgm:pt modelId="{3514938D-A509-4161-8861-222901723535}" type="sibTrans" cxnId="{14F19932-B439-46FB-A72F-11E784118028}">
      <dgm:prSet/>
      <dgm:spPr/>
      <dgm:t>
        <a:bodyPr/>
        <a:lstStyle/>
        <a:p>
          <a:endParaRPr lang="en-GB"/>
        </a:p>
      </dgm:t>
    </dgm:pt>
    <dgm:pt modelId="{E5591F82-8882-44B6-B86A-3F72532BBDF6}">
      <dgm:prSet/>
      <dgm:spPr/>
      <dgm:t>
        <a:bodyPr/>
        <a:lstStyle/>
        <a:p>
          <a:r>
            <a:rPr lang="en-GB"/>
            <a:t>Live </a:t>
          </a:r>
        </a:p>
      </dgm:t>
    </dgm:pt>
    <dgm:pt modelId="{9FD1DBEA-B3A4-4450-AC33-0D37B96C8284}" type="parTrans" cxnId="{32CC02B3-73F4-4E24-87B4-84C105019914}">
      <dgm:prSet/>
      <dgm:spPr/>
      <dgm:t>
        <a:bodyPr/>
        <a:lstStyle/>
        <a:p>
          <a:endParaRPr lang="en-GB"/>
        </a:p>
      </dgm:t>
    </dgm:pt>
    <dgm:pt modelId="{BF54A9B3-3B2A-45D9-8846-A4596E83F0B6}" type="sibTrans" cxnId="{32CC02B3-73F4-4E24-87B4-84C105019914}">
      <dgm:prSet/>
      <dgm:spPr/>
      <dgm:t>
        <a:bodyPr/>
        <a:lstStyle/>
        <a:p>
          <a:endParaRPr lang="en-GB"/>
        </a:p>
      </dgm:t>
    </dgm:pt>
    <dgm:pt modelId="{2C69D102-4C20-4B82-BF0D-B728A56922A9}">
      <dgm:prSet/>
      <dgm:spPr/>
      <dgm:t>
        <a:bodyPr/>
        <a:lstStyle/>
        <a:p>
          <a:r>
            <a:rPr lang="en-GB"/>
            <a:t>≥75% majority required to pass first vote</a:t>
          </a:r>
        </a:p>
      </dgm:t>
    </dgm:pt>
    <dgm:pt modelId="{A5936B29-73D7-43B2-9BBF-6E612D4AC53B}" type="parTrans" cxnId="{84AEC340-4180-4130-8458-7B52E8E29651}">
      <dgm:prSet/>
      <dgm:spPr/>
      <dgm:t>
        <a:bodyPr/>
        <a:lstStyle/>
        <a:p>
          <a:endParaRPr lang="en-GB"/>
        </a:p>
      </dgm:t>
    </dgm:pt>
    <dgm:pt modelId="{517A1122-4116-4007-BF1C-E5BBD104EE1B}" type="sibTrans" cxnId="{84AEC340-4180-4130-8458-7B52E8E29651}">
      <dgm:prSet/>
      <dgm:spPr/>
      <dgm:t>
        <a:bodyPr/>
        <a:lstStyle/>
        <a:p>
          <a:endParaRPr lang="en-GB"/>
        </a:p>
      </dgm:t>
    </dgm:pt>
    <dgm:pt modelId="{FAA75C5F-516C-4B12-B855-8789A488D774}">
      <dgm:prSet/>
      <dgm:spPr>
        <a:solidFill>
          <a:schemeClr val="accent2"/>
        </a:solidFill>
      </dgm:spPr>
      <dgm:t>
        <a:bodyPr/>
        <a:lstStyle/>
        <a:p>
          <a:r>
            <a:rPr lang="en-GB"/>
            <a:t>Second vote </a:t>
          </a:r>
        </a:p>
      </dgm:t>
    </dgm:pt>
    <dgm:pt modelId="{E1C19EAE-8C74-44BA-8E9C-331520FDD24D}" type="parTrans" cxnId="{FED85D86-CA4E-4247-90DF-F45294AF91AF}">
      <dgm:prSet/>
      <dgm:spPr/>
      <dgm:t>
        <a:bodyPr/>
        <a:lstStyle/>
        <a:p>
          <a:endParaRPr lang="en-GB"/>
        </a:p>
      </dgm:t>
    </dgm:pt>
    <dgm:pt modelId="{F4E8DE5C-CE73-4860-AAC9-9D161F29BE61}" type="sibTrans" cxnId="{FED85D86-CA4E-4247-90DF-F45294AF91AF}">
      <dgm:prSet/>
      <dgm:spPr/>
      <dgm:t>
        <a:bodyPr/>
        <a:lstStyle/>
        <a:p>
          <a:endParaRPr lang="en-GB"/>
        </a:p>
      </dgm:t>
    </dgm:pt>
    <dgm:pt modelId="{CBAA327A-B60B-4022-BDCA-EAD31A6B45FF}">
      <dgm:prSet/>
      <dgm:spPr>
        <a:solidFill>
          <a:schemeClr val="accent2"/>
        </a:solidFill>
      </dgm:spPr>
      <dgm:t>
        <a:bodyPr/>
        <a:lstStyle/>
        <a:p>
          <a:r>
            <a:rPr lang="en-GB"/>
            <a:t>Level of agreement identified</a:t>
          </a:r>
        </a:p>
      </dgm:t>
    </dgm:pt>
    <dgm:pt modelId="{3ECDCF0B-4303-473F-A634-83B7CFA509ED}" type="parTrans" cxnId="{0CC81EA1-5B14-4A63-A3A3-1B3AA6CB41F8}">
      <dgm:prSet/>
      <dgm:spPr/>
      <dgm:t>
        <a:bodyPr/>
        <a:lstStyle/>
        <a:p>
          <a:endParaRPr lang="en-GB"/>
        </a:p>
      </dgm:t>
    </dgm:pt>
    <dgm:pt modelId="{A4D8DB93-ABAE-4B28-95C7-FE252602BEB0}" type="sibTrans" cxnId="{0CC81EA1-5B14-4A63-A3A3-1B3AA6CB41F8}">
      <dgm:prSet/>
      <dgm:spPr/>
      <dgm:t>
        <a:bodyPr/>
        <a:lstStyle/>
        <a:p>
          <a:endParaRPr lang="en-GB"/>
        </a:p>
      </dgm:t>
    </dgm:pt>
    <dgm:pt modelId="{89DD55BC-82E7-4506-B72E-DFE1F69990A3}">
      <dgm:prSet/>
      <dgm:spPr>
        <a:solidFill>
          <a:schemeClr val="accent2"/>
        </a:solidFill>
      </dgm:spPr>
      <dgm:t>
        <a:bodyPr/>
        <a:lstStyle/>
        <a:p>
          <a:r>
            <a:rPr lang="en-GB"/>
            <a:t>Vote on a scale </a:t>
          </a:r>
        </a:p>
      </dgm:t>
    </dgm:pt>
    <dgm:pt modelId="{050ACC5E-FB49-41E1-9C23-51A7A7CA19AA}" type="parTrans" cxnId="{2CBB0ACD-3D51-4C73-A72E-5487B31914FE}">
      <dgm:prSet/>
      <dgm:spPr/>
      <dgm:t>
        <a:bodyPr/>
        <a:lstStyle/>
        <a:p>
          <a:endParaRPr lang="en-GB"/>
        </a:p>
      </dgm:t>
    </dgm:pt>
    <dgm:pt modelId="{BA017E81-ED21-4856-879D-8C4CC5EF258D}" type="sibTrans" cxnId="{2CBB0ACD-3D51-4C73-A72E-5487B31914FE}">
      <dgm:prSet/>
      <dgm:spPr/>
      <dgm:t>
        <a:bodyPr/>
        <a:lstStyle/>
        <a:p>
          <a:endParaRPr lang="en-GB"/>
        </a:p>
      </dgm:t>
    </dgm:pt>
    <dgm:pt modelId="{66B2320D-3157-4EE6-9EC9-68CEA0E06BF9}">
      <dgm:prSet/>
      <dgm:spPr>
        <a:solidFill>
          <a:schemeClr val="accent2"/>
        </a:solidFill>
      </dgm:spPr>
      <dgm:t>
        <a:bodyPr/>
        <a:lstStyle/>
        <a:p>
          <a:r>
            <a:rPr lang="en-GB"/>
            <a:t>of 1–10 </a:t>
          </a:r>
        </a:p>
      </dgm:t>
    </dgm:pt>
    <dgm:pt modelId="{45DFE89F-EED2-40BC-A91A-71EEF2D36F53}" type="parTrans" cxnId="{BA938BF0-8CBE-4E4E-B685-3280EA827362}">
      <dgm:prSet/>
      <dgm:spPr/>
      <dgm:t>
        <a:bodyPr/>
        <a:lstStyle/>
        <a:p>
          <a:endParaRPr lang="en-GB"/>
        </a:p>
      </dgm:t>
    </dgm:pt>
    <dgm:pt modelId="{94CE9810-7F8A-4E16-B4EC-6454CBE6A389}" type="sibTrans" cxnId="{BA938BF0-8CBE-4E4E-B685-3280EA827362}">
      <dgm:prSet/>
      <dgm:spPr/>
      <dgm:t>
        <a:bodyPr/>
        <a:lstStyle/>
        <a:p>
          <a:endParaRPr lang="en-GB"/>
        </a:p>
      </dgm:t>
    </dgm:pt>
    <dgm:pt modelId="{11E5CB3C-B70E-450C-A323-24361291C2B5}">
      <dgm:prSet/>
      <dgm:spPr>
        <a:solidFill>
          <a:schemeClr val="accent2"/>
        </a:solidFill>
      </dgm:spPr>
      <dgm:t>
        <a:bodyPr/>
        <a:lstStyle/>
        <a:p>
          <a:r>
            <a:rPr lang="en-GB" dirty="0"/>
            <a:t>1= do not agree </a:t>
          </a:r>
          <a:br>
            <a:rPr lang="en-GB" dirty="0"/>
          </a:br>
          <a:r>
            <a:rPr lang="en-GB" dirty="0"/>
            <a:t>at all </a:t>
          </a:r>
        </a:p>
      </dgm:t>
    </dgm:pt>
    <dgm:pt modelId="{B34F60AC-A522-49CE-95DE-C0D0421F2D83}" type="parTrans" cxnId="{E251F2B7-B0E0-40DA-969A-E73B32219A35}">
      <dgm:prSet/>
      <dgm:spPr/>
      <dgm:t>
        <a:bodyPr/>
        <a:lstStyle/>
        <a:p>
          <a:endParaRPr lang="en-GB"/>
        </a:p>
      </dgm:t>
    </dgm:pt>
    <dgm:pt modelId="{ED6BB49C-140D-4A7C-86AA-E73ACD230E5F}" type="sibTrans" cxnId="{E251F2B7-B0E0-40DA-969A-E73B32219A35}">
      <dgm:prSet/>
      <dgm:spPr/>
      <dgm:t>
        <a:bodyPr/>
        <a:lstStyle/>
        <a:p>
          <a:endParaRPr lang="en-GB"/>
        </a:p>
      </dgm:t>
    </dgm:pt>
    <dgm:pt modelId="{BDAB9AFF-21B3-4E2A-9251-66F865BA3413}">
      <dgm:prSet/>
      <dgm:spPr>
        <a:solidFill>
          <a:schemeClr val="accent2"/>
        </a:solidFill>
      </dgm:spPr>
      <dgm:t>
        <a:bodyPr/>
        <a:lstStyle/>
        <a:p>
          <a:r>
            <a:rPr lang="en-GB"/>
            <a:t>10= strongly agree</a:t>
          </a:r>
        </a:p>
      </dgm:t>
    </dgm:pt>
    <dgm:pt modelId="{B5E53A96-3C46-4888-B4BD-721881D4068E}" type="parTrans" cxnId="{654FBA03-CCC3-4001-A8F8-29076D07DB17}">
      <dgm:prSet/>
      <dgm:spPr/>
      <dgm:t>
        <a:bodyPr/>
        <a:lstStyle/>
        <a:p>
          <a:endParaRPr lang="en-GB"/>
        </a:p>
      </dgm:t>
    </dgm:pt>
    <dgm:pt modelId="{AFB9F973-52F1-4FB6-B920-060A3709BE0F}" type="sibTrans" cxnId="{654FBA03-CCC3-4001-A8F8-29076D07DB17}">
      <dgm:prSet/>
      <dgm:spPr/>
      <dgm:t>
        <a:bodyPr/>
        <a:lstStyle/>
        <a:p>
          <a:endParaRPr lang="en-GB"/>
        </a:p>
      </dgm:t>
    </dgm:pt>
    <dgm:pt modelId="{FE0010EB-7790-49BF-9ABB-A16FABB64DE5}" type="pres">
      <dgm:prSet presAssocID="{4B282DDE-0E67-478F-A94A-AD068D0AE884}" presName="Name0" presStyleCnt="0">
        <dgm:presLayoutVars>
          <dgm:dir/>
          <dgm:resizeHandles val="exact"/>
        </dgm:presLayoutVars>
      </dgm:prSet>
      <dgm:spPr/>
    </dgm:pt>
    <dgm:pt modelId="{0A1FE818-015F-476A-993A-B68317AF20B6}" type="pres">
      <dgm:prSet presAssocID="{DBD8DBC4-6970-48A0-8391-30D365D80626}" presName="node" presStyleLbl="node1" presStyleIdx="0" presStyleCnt="4">
        <dgm:presLayoutVars>
          <dgm:bulletEnabled val="1"/>
        </dgm:presLayoutVars>
      </dgm:prSet>
      <dgm:spPr/>
    </dgm:pt>
    <dgm:pt modelId="{C194662D-107A-41A5-A601-21DED6C11E9A}" type="pres">
      <dgm:prSet presAssocID="{B2D796D3-FA5E-4E80-BEC3-A703FFC6034E}" presName="sibTrans" presStyleLbl="sibTrans2D1" presStyleIdx="0" presStyleCnt="3"/>
      <dgm:spPr/>
    </dgm:pt>
    <dgm:pt modelId="{0C2AE712-5DB6-490F-B3DD-7B35F3AF0703}" type="pres">
      <dgm:prSet presAssocID="{B2D796D3-FA5E-4E80-BEC3-A703FFC6034E}" presName="connectorText" presStyleLbl="sibTrans2D1" presStyleIdx="0" presStyleCnt="3"/>
      <dgm:spPr/>
    </dgm:pt>
    <dgm:pt modelId="{37ED35AA-74FB-44B8-B556-10F5DEAC831D}" type="pres">
      <dgm:prSet presAssocID="{59094782-06CC-453D-9767-C03C13D7DE4B}" presName="node" presStyleLbl="node1" presStyleIdx="1" presStyleCnt="4">
        <dgm:presLayoutVars>
          <dgm:bulletEnabled val="1"/>
        </dgm:presLayoutVars>
      </dgm:prSet>
      <dgm:spPr/>
    </dgm:pt>
    <dgm:pt modelId="{3599D3EC-6A8B-4E05-9817-92D740E017A1}" type="pres">
      <dgm:prSet presAssocID="{C449D048-633D-4D7E-8A64-BBC68881103A}" presName="sibTrans" presStyleLbl="sibTrans2D1" presStyleIdx="1" presStyleCnt="3"/>
      <dgm:spPr/>
    </dgm:pt>
    <dgm:pt modelId="{607825B2-788B-42BE-B69B-799122D23A2D}" type="pres">
      <dgm:prSet presAssocID="{C449D048-633D-4D7E-8A64-BBC68881103A}" presName="connectorText" presStyleLbl="sibTrans2D1" presStyleIdx="1" presStyleCnt="3"/>
      <dgm:spPr/>
    </dgm:pt>
    <dgm:pt modelId="{79EAEE86-47E7-492E-8011-771BFAC181CB}" type="pres">
      <dgm:prSet presAssocID="{DF90283E-2222-47C5-BC9E-4A7EACFAEBB7}" presName="node" presStyleLbl="node1" presStyleIdx="2" presStyleCnt="4">
        <dgm:presLayoutVars>
          <dgm:bulletEnabled val="1"/>
        </dgm:presLayoutVars>
      </dgm:prSet>
      <dgm:spPr/>
    </dgm:pt>
    <dgm:pt modelId="{2BBF98FD-B544-4747-9F0E-1722AEB15945}" type="pres">
      <dgm:prSet presAssocID="{0A788AEE-D3D6-4B68-B799-6C164A4372BA}" presName="sibTrans" presStyleLbl="sibTrans2D1" presStyleIdx="2" presStyleCnt="3"/>
      <dgm:spPr/>
    </dgm:pt>
    <dgm:pt modelId="{E1C7F176-B7B6-4D86-A169-53D43011C645}" type="pres">
      <dgm:prSet presAssocID="{0A788AEE-D3D6-4B68-B799-6C164A4372BA}" presName="connectorText" presStyleLbl="sibTrans2D1" presStyleIdx="2" presStyleCnt="3"/>
      <dgm:spPr/>
    </dgm:pt>
    <dgm:pt modelId="{E97D64A8-8F18-4A52-95F6-B5AFBFC4AF3F}" type="pres">
      <dgm:prSet presAssocID="{FAA75C5F-516C-4B12-B855-8789A488D774}" presName="node" presStyleLbl="node1" presStyleIdx="3" presStyleCnt="4">
        <dgm:presLayoutVars>
          <dgm:bulletEnabled val="1"/>
        </dgm:presLayoutVars>
      </dgm:prSet>
      <dgm:spPr/>
    </dgm:pt>
  </dgm:ptLst>
  <dgm:cxnLst>
    <dgm:cxn modelId="{75AFB403-ECBB-4B67-81C9-5ED2D454B77B}" type="presOf" srcId="{C449D048-633D-4D7E-8A64-BBC68881103A}" destId="{607825B2-788B-42BE-B69B-799122D23A2D}" srcOrd="1" destOrd="0" presId="urn:microsoft.com/office/officeart/2005/8/layout/process1"/>
    <dgm:cxn modelId="{654FBA03-CCC3-4001-A8F8-29076D07DB17}" srcId="{FAA75C5F-516C-4B12-B855-8789A488D774}" destId="{BDAB9AFF-21B3-4E2A-9251-66F865BA3413}" srcOrd="3" destOrd="0" parTransId="{B5E53A96-3C46-4888-B4BD-721881D4068E}" sibTransId="{AFB9F973-52F1-4FB6-B920-060A3709BE0F}"/>
    <dgm:cxn modelId="{B24DB108-5016-4959-BE31-9D04DBC7CDE3}" type="presOf" srcId="{3AB72BE3-C2E0-4E7F-9E17-EB2AA0E8F882}" destId="{37ED35AA-74FB-44B8-B556-10F5DEAC831D}" srcOrd="0" destOrd="1" presId="urn:microsoft.com/office/officeart/2005/8/layout/process1"/>
    <dgm:cxn modelId="{A4A7AE1B-46B4-4A5A-A014-3560522CB60A}" type="presOf" srcId="{0A788AEE-D3D6-4B68-B799-6C164A4372BA}" destId="{2BBF98FD-B544-4747-9F0E-1722AEB15945}" srcOrd="0" destOrd="0" presId="urn:microsoft.com/office/officeart/2005/8/layout/process1"/>
    <dgm:cxn modelId="{60D86622-E4D1-4FB6-B377-76FADA6BE941}" srcId="{DBD8DBC4-6970-48A0-8391-30D365D80626}" destId="{0A99E192-02F9-4C89-9335-26837CDAC2B8}" srcOrd="2" destOrd="0" parTransId="{F1C01A4A-1195-41AE-8062-786F0418E0F3}" sibTransId="{ADDB262A-07B5-4815-899D-E58B6F45AAFE}"/>
    <dgm:cxn modelId="{0F315929-786D-41A6-A8DD-0FF3D80A0300}" type="presOf" srcId="{E846A46C-EB4A-4601-B899-312E6655DBA0}" destId="{79EAEE86-47E7-492E-8011-771BFAC181CB}" srcOrd="0" destOrd="1" presId="urn:microsoft.com/office/officeart/2005/8/layout/process1"/>
    <dgm:cxn modelId="{3A655131-9841-4056-9DC1-551F420296C7}" srcId="{4B282DDE-0E67-478F-A94A-AD068D0AE884}" destId="{DBD8DBC4-6970-48A0-8391-30D365D80626}" srcOrd="0" destOrd="0" parTransId="{D40EBFD1-2E34-4FFB-8FE0-272AAFD9EB04}" sibTransId="{B2D796D3-FA5E-4E80-BEC3-A703FFC6034E}"/>
    <dgm:cxn modelId="{14F19932-B439-46FB-A72F-11E784118028}" srcId="{DF90283E-2222-47C5-BC9E-4A7EACFAEBB7}" destId="{E846A46C-EB4A-4601-B899-312E6655DBA0}" srcOrd="0" destOrd="0" parTransId="{4D46B6EB-28AB-4892-8E21-51D49B0FB241}" sibTransId="{3514938D-A509-4161-8861-222901723535}"/>
    <dgm:cxn modelId="{EBCF2D36-F13B-4F68-A96A-412A8085D72E}" type="presOf" srcId="{C449D048-633D-4D7E-8A64-BBC68881103A}" destId="{3599D3EC-6A8B-4E05-9817-92D740E017A1}" srcOrd="0" destOrd="0" presId="urn:microsoft.com/office/officeart/2005/8/layout/process1"/>
    <dgm:cxn modelId="{84AEC340-4180-4130-8458-7B52E8E29651}" srcId="{DF90283E-2222-47C5-BC9E-4A7EACFAEBB7}" destId="{2C69D102-4C20-4B82-BF0D-B728A56922A9}" srcOrd="2" destOrd="0" parTransId="{A5936B29-73D7-43B2-9BBF-6E612D4AC53B}" sibTransId="{517A1122-4116-4007-BF1C-E5BBD104EE1B}"/>
    <dgm:cxn modelId="{5D89975D-C17C-43B2-A42C-C09A1945EFAB}" srcId="{59094782-06CC-453D-9767-C03C13D7DE4B}" destId="{3AB72BE3-C2E0-4E7F-9E17-EB2AA0E8F882}" srcOrd="0" destOrd="0" parTransId="{5E98D739-A637-41C8-B35C-1D0774B4355F}" sibTransId="{80DF969D-2D04-478A-B506-AD45A2806D9F}"/>
    <dgm:cxn modelId="{E4938F4C-165D-461F-9C6D-D34DAA6D94F7}" type="presOf" srcId="{1DD5A234-08AD-4896-9F7A-F2AD338DE28C}" destId="{0A1FE818-015F-476A-993A-B68317AF20B6}" srcOrd="0" destOrd="1" presId="urn:microsoft.com/office/officeart/2005/8/layout/process1"/>
    <dgm:cxn modelId="{7ADFC86C-B4C7-42DF-BA2D-91A9F9AF9C4A}" srcId="{DBD8DBC4-6970-48A0-8391-30D365D80626}" destId="{A3FEDAD8-C0EA-49C7-824C-17737ACAA6EB}" srcOrd="1" destOrd="0" parTransId="{FECEDA8D-EAC9-4CDA-97EE-A83CBE033134}" sibTransId="{DE42F137-0DF2-4E35-890C-0E8F6987C739}"/>
    <dgm:cxn modelId="{2AA1174D-FD6F-4065-B4EB-B514FA48FB5F}" srcId="{4B282DDE-0E67-478F-A94A-AD068D0AE884}" destId="{59094782-06CC-453D-9767-C03C13D7DE4B}" srcOrd="1" destOrd="0" parTransId="{CA542966-9339-45D5-B374-628014CF8139}" sibTransId="{C449D048-633D-4D7E-8A64-BBC68881103A}"/>
    <dgm:cxn modelId="{9A23D754-CF26-427A-A237-47E0583C474F}" type="presOf" srcId="{DBD8DBC4-6970-48A0-8391-30D365D80626}" destId="{0A1FE818-015F-476A-993A-B68317AF20B6}" srcOrd="0" destOrd="0" presId="urn:microsoft.com/office/officeart/2005/8/layout/process1"/>
    <dgm:cxn modelId="{FED85D86-CA4E-4247-90DF-F45294AF91AF}" srcId="{4B282DDE-0E67-478F-A94A-AD068D0AE884}" destId="{FAA75C5F-516C-4B12-B855-8789A488D774}" srcOrd="3" destOrd="0" parTransId="{E1C19EAE-8C74-44BA-8E9C-331520FDD24D}" sibTransId="{F4E8DE5C-CE73-4860-AAC9-9D161F29BE61}"/>
    <dgm:cxn modelId="{14E1C088-0143-43EA-B513-732A8CF7B0FB}" srcId="{59094782-06CC-453D-9767-C03C13D7DE4B}" destId="{16D42A78-7E5D-4F5F-8159-764CFA7E8808}" srcOrd="1" destOrd="0" parTransId="{F7EC887D-545E-4FAA-9D5D-7A6BE0ABE7B9}" sibTransId="{B027696C-C9E7-42B8-823D-6C8ACE8A4409}"/>
    <dgm:cxn modelId="{A118088E-C022-4A21-89AF-1E840719B1B0}" type="presOf" srcId="{0A788AEE-D3D6-4B68-B799-6C164A4372BA}" destId="{E1C7F176-B7B6-4D86-A169-53D43011C645}" srcOrd="1" destOrd="0" presId="urn:microsoft.com/office/officeart/2005/8/layout/process1"/>
    <dgm:cxn modelId="{0CC81EA1-5B14-4A63-A3A3-1B3AA6CB41F8}" srcId="{FAA75C5F-516C-4B12-B855-8789A488D774}" destId="{CBAA327A-B60B-4022-BDCA-EAD31A6B45FF}" srcOrd="0" destOrd="0" parTransId="{3ECDCF0B-4303-473F-A634-83B7CFA509ED}" sibTransId="{A4D8DB93-ABAE-4B28-95C7-FE252602BEB0}"/>
    <dgm:cxn modelId="{440A74A1-5E7B-4E5C-9102-3AA1C817EF33}" type="presOf" srcId="{89DD55BC-82E7-4506-B72E-DFE1F69990A3}" destId="{E97D64A8-8F18-4A52-95F6-B5AFBFC4AF3F}" srcOrd="0" destOrd="2" presId="urn:microsoft.com/office/officeart/2005/8/layout/process1"/>
    <dgm:cxn modelId="{3C16F6A8-613E-46C8-B954-337BF81A68F6}" type="presOf" srcId="{FAA75C5F-516C-4B12-B855-8789A488D774}" destId="{E97D64A8-8F18-4A52-95F6-B5AFBFC4AF3F}" srcOrd="0" destOrd="0" presId="urn:microsoft.com/office/officeart/2005/8/layout/process1"/>
    <dgm:cxn modelId="{BD7531AA-EA25-4DFA-AD76-D3DC917CF0D2}" type="presOf" srcId="{59094782-06CC-453D-9767-C03C13D7DE4B}" destId="{37ED35AA-74FB-44B8-B556-10F5DEAC831D}" srcOrd="0" destOrd="0" presId="urn:microsoft.com/office/officeart/2005/8/layout/process1"/>
    <dgm:cxn modelId="{DE593DAB-6541-4226-B57E-D3AC4C0D010F}" type="presOf" srcId="{E5591F82-8882-44B6-B86A-3F72532BBDF6}" destId="{79EAEE86-47E7-492E-8011-771BFAC181CB}" srcOrd="0" destOrd="2" presId="urn:microsoft.com/office/officeart/2005/8/layout/process1"/>
    <dgm:cxn modelId="{60FD53AC-1153-46E5-AE77-B8CC0C127BBE}" type="presOf" srcId="{B2D796D3-FA5E-4E80-BEC3-A703FFC6034E}" destId="{C194662D-107A-41A5-A601-21DED6C11E9A}" srcOrd="0" destOrd="0" presId="urn:microsoft.com/office/officeart/2005/8/layout/process1"/>
    <dgm:cxn modelId="{32CC02B3-73F4-4E24-87B4-84C105019914}" srcId="{DF90283E-2222-47C5-BC9E-4A7EACFAEBB7}" destId="{E5591F82-8882-44B6-B86A-3F72532BBDF6}" srcOrd="1" destOrd="0" parTransId="{9FD1DBEA-B3A4-4450-AC33-0D37B96C8284}" sibTransId="{BF54A9B3-3B2A-45D9-8846-A4596E83F0B6}"/>
    <dgm:cxn modelId="{E251F2B7-B0E0-40DA-969A-E73B32219A35}" srcId="{66B2320D-3157-4EE6-9EC9-68CEA0E06BF9}" destId="{11E5CB3C-B70E-450C-A323-24361291C2B5}" srcOrd="0" destOrd="0" parTransId="{B34F60AC-A522-49CE-95DE-C0D0421F2D83}" sibTransId="{ED6BB49C-140D-4A7C-86AA-E73ACD230E5F}"/>
    <dgm:cxn modelId="{DA7A98BE-D3EC-4BE7-994E-3A5465FE2C37}" type="presOf" srcId="{16D42A78-7E5D-4F5F-8159-764CFA7E8808}" destId="{37ED35AA-74FB-44B8-B556-10F5DEAC831D}" srcOrd="0" destOrd="2" presId="urn:microsoft.com/office/officeart/2005/8/layout/process1"/>
    <dgm:cxn modelId="{DD086CCC-2C6B-4FFC-A8A0-C6B2C3F9FB56}" type="presOf" srcId="{A3FEDAD8-C0EA-49C7-824C-17737ACAA6EB}" destId="{0A1FE818-015F-476A-993A-B68317AF20B6}" srcOrd="0" destOrd="2" presId="urn:microsoft.com/office/officeart/2005/8/layout/process1"/>
    <dgm:cxn modelId="{2CBB0ACD-3D51-4C73-A72E-5487B31914FE}" srcId="{FAA75C5F-516C-4B12-B855-8789A488D774}" destId="{89DD55BC-82E7-4506-B72E-DFE1F69990A3}" srcOrd="1" destOrd="0" parTransId="{050ACC5E-FB49-41E1-9C23-51A7A7CA19AA}" sibTransId="{BA017E81-ED21-4856-879D-8C4CC5EF258D}"/>
    <dgm:cxn modelId="{80A80ED5-72EC-49E4-AF40-1749C2A2E3A9}" type="presOf" srcId="{BDAB9AFF-21B3-4E2A-9251-66F865BA3413}" destId="{E97D64A8-8F18-4A52-95F6-B5AFBFC4AF3F}" srcOrd="0" destOrd="5" presId="urn:microsoft.com/office/officeart/2005/8/layout/process1"/>
    <dgm:cxn modelId="{1D6E64D9-434D-40CD-8922-8F6EC500BAB6}" srcId="{4B282DDE-0E67-478F-A94A-AD068D0AE884}" destId="{DF90283E-2222-47C5-BC9E-4A7EACFAEBB7}" srcOrd="2" destOrd="0" parTransId="{14432305-C52C-4E78-B8B3-7A7E11A47D19}" sibTransId="{0A788AEE-D3D6-4B68-B799-6C164A4372BA}"/>
    <dgm:cxn modelId="{536BDBDA-7C9C-4331-9279-A34A0B261946}" type="presOf" srcId="{66B2320D-3157-4EE6-9EC9-68CEA0E06BF9}" destId="{E97D64A8-8F18-4A52-95F6-B5AFBFC4AF3F}" srcOrd="0" destOrd="3" presId="urn:microsoft.com/office/officeart/2005/8/layout/process1"/>
    <dgm:cxn modelId="{683E16DD-28AB-4F76-A3F3-28A729BEE08C}" type="presOf" srcId="{4B282DDE-0E67-478F-A94A-AD068D0AE884}" destId="{FE0010EB-7790-49BF-9ABB-A16FABB64DE5}" srcOrd="0" destOrd="0" presId="urn:microsoft.com/office/officeart/2005/8/layout/process1"/>
    <dgm:cxn modelId="{723ADFDF-15F8-44BE-A0CE-40D76A0BA4A6}" type="presOf" srcId="{2C69D102-4C20-4B82-BF0D-B728A56922A9}" destId="{79EAEE86-47E7-492E-8011-771BFAC181CB}" srcOrd="0" destOrd="3" presId="urn:microsoft.com/office/officeart/2005/8/layout/process1"/>
    <dgm:cxn modelId="{DD9156E7-6525-429C-B6AA-7A82CC85E2A7}" type="presOf" srcId="{B2D796D3-FA5E-4E80-BEC3-A703FFC6034E}" destId="{0C2AE712-5DB6-490F-B3DD-7B35F3AF0703}" srcOrd="1" destOrd="0" presId="urn:microsoft.com/office/officeart/2005/8/layout/process1"/>
    <dgm:cxn modelId="{877090E7-DC44-40AE-AF77-F3DB2A61A231}" type="presOf" srcId="{0A99E192-02F9-4C89-9335-26837CDAC2B8}" destId="{0A1FE818-015F-476A-993A-B68317AF20B6}" srcOrd="0" destOrd="3" presId="urn:microsoft.com/office/officeart/2005/8/layout/process1"/>
    <dgm:cxn modelId="{29074AEB-17BE-47DE-8BC6-A12E2EDE8C39}" type="presOf" srcId="{11E5CB3C-B70E-450C-A323-24361291C2B5}" destId="{E97D64A8-8F18-4A52-95F6-B5AFBFC4AF3F}" srcOrd="0" destOrd="4" presId="urn:microsoft.com/office/officeart/2005/8/layout/process1"/>
    <dgm:cxn modelId="{BA938BF0-8CBE-4E4E-B685-3280EA827362}" srcId="{FAA75C5F-516C-4B12-B855-8789A488D774}" destId="{66B2320D-3157-4EE6-9EC9-68CEA0E06BF9}" srcOrd="2" destOrd="0" parTransId="{45DFE89F-EED2-40BC-A91A-71EEF2D36F53}" sibTransId="{94CE9810-7F8A-4E16-B4EC-6454CBE6A389}"/>
    <dgm:cxn modelId="{96E8C6F0-BDF5-44A8-AD3A-611B7E5E541F}" srcId="{DBD8DBC4-6970-48A0-8391-30D365D80626}" destId="{1DD5A234-08AD-4896-9F7A-F2AD338DE28C}" srcOrd="0" destOrd="0" parTransId="{8F5FABAD-C931-466C-8A53-68F76F9744F9}" sibTransId="{51D728E2-075E-4973-B4A3-3FFFB3EB7F13}"/>
    <dgm:cxn modelId="{4A4F75F4-0E76-4E7D-9945-D1B30641ADC3}" type="presOf" srcId="{DF90283E-2222-47C5-BC9E-4A7EACFAEBB7}" destId="{79EAEE86-47E7-492E-8011-771BFAC181CB}" srcOrd="0" destOrd="0" presId="urn:microsoft.com/office/officeart/2005/8/layout/process1"/>
    <dgm:cxn modelId="{C190DDFD-1365-4451-93DA-0168A61A22C9}" type="presOf" srcId="{CBAA327A-B60B-4022-BDCA-EAD31A6B45FF}" destId="{E97D64A8-8F18-4A52-95F6-B5AFBFC4AF3F}" srcOrd="0" destOrd="1" presId="urn:microsoft.com/office/officeart/2005/8/layout/process1"/>
    <dgm:cxn modelId="{23D58416-E07E-4B6E-85FC-97DB9D72E96D}" type="presParOf" srcId="{FE0010EB-7790-49BF-9ABB-A16FABB64DE5}" destId="{0A1FE818-015F-476A-993A-B68317AF20B6}" srcOrd="0" destOrd="0" presId="urn:microsoft.com/office/officeart/2005/8/layout/process1"/>
    <dgm:cxn modelId="{913BDEF8-5A61-49C2-950B-2ABA65F8B982}" type="presParOf" srcId="{FE0010EB-7790-49BF-9ABB-A16FABB64DE5}" destId="{C194662D-107A-41A5-A601-21DED6C11E9A}" srcOrd="1" destOrd="0" presId="urn:microsoft.com/office/officeart/2005/8/layout/process1"/>
    <dgm:cxn modelId="{E9719FC2-7BE4-48A8-BC65-E477FA97A3B3}" type="presParOf" srcId="{C194662D-107A-41A5-A601-21DED6C11E9A}" destId="{0C2AE712-5DB6-490F-B3DD-7B35F3AF0703}" srcOrd="0" destOrd="0" presId="urn:microsoft.com/office/officeart/2005/8/layout/process1"/>
    <dgm:cxn modelId="{1257818C-2A56-409F-A49D-ED0FF1B9F661}" type="presParOf" srcId="{FE0010EB-7790-49BF-9ABB-A16FABB64DE5}" destId="{37ED35AA-74FB-44B8-B556-10F5DEAC831D}" srcOrd="2" destOrd="0" presId="urn:microsoft.com/office/officeart/2005/8/layout/process1"/>
    <dgm:cxn modelId="{9CFAFD73-AA12-49CA-BAD7-C691D8100AE2}" type="presParOf" srcId="{FE0010EB-7790-49BF-9ABB-A16FABB64DE5}" destId="{3599D3EC-6A8B-4E05-9817-92D740E017A1}" srcOrd="3" destOrd="0" presId="urn:microsoft.com/office/officeart/2005/8/layout/process1"/>
    <dgm:cxn modelId="{FB773103-DCB5-40B9-8F8C-5A497BFABD1F}" type="presParOf" srcId="{3599D3EC-6A8B-4E05-9817-92D740E017A1}" destId="{607825B2-788B-42BE-B69B-799122D23A2D}" srcOrd="0" destOrd="0" presId="urn:microsoft.com/office/officeart/2005/8/layout/process1"/>
    <dgm:cxn modelId="{48BB0783-C4D6-4098-8FA9-922CE77A430B}" type="presParOf" srcId="{FE0010EB-7790-49BF-9ABB-A16FABB64DE5}" destId="{79EAEE86-47E7-492E-8011-771BFAC181CB}" srcOrd="4" destOrd="0" presId="urn:microsoft.com/office/officeart/2005/8/layout/process1"/>
    <dgm:cxn modelId="{878CF65C-5224-48DD-82C7-FE5E3B67759A}" type="presParOf" srcId="{FE0010EB-7790-49BF-9ABB-A16FABB64DE5}" destId="{2BBF98FD-B544-4747-9F0E-1722AEB15945}" srcOrd="5" destOrd="0" presId="urn:microsoft.com/office/officeart/2005/8/layout/process1"/>
    <dgm:cxn modelId="{EAEE9C70-FDC3-4979-AB46-12FD7914F109}" type="presParOf" srcId="{2BBF98FD-B544-4747-9F0E-1722AEB15945}" destId="{E1C7F176-B7B6-4D86-A169-53D43011C645}" srcOrd="0" destOrd="0" presId="urn:microsoft.com/office/officeart/2005/8/layout/process1"/>
    <dgm:cxn modelId="{E30CBAC5-4380-4CB9-966D-9BCBF2EC74E6}" type="presParOf" srcId="{FE0010EB-7790-49BF-9ABB-A16FABB64DE5}" destId="{E97D64A8-8F18-4A52-95F6-B5AFBFC4AF3F}" srcOrd="6"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E421C5B-C380-4353-861C-8380CA94C046}" type="doc">
      <dgm:prSet loTypeId="urn:microsoft.com/office/officeart/2005/8/layout/vProcess5" loCatId="process" qsTypeId="urn:microsoft.com/office/officeart/2005/8/quickstyle/simple1" qsCatId="simple" csTypeId="urn:microsoft.com/office/officeart/2005/8/colors/colorful1" csCatId="colorful" phldr="1"/>
      <dgm:spPr/>
      <dgm:t>
        <a:bodyPr/>
        <a:lstStyle/>
        <a:p>
          <a:endParaRPr lang="en-GB"/>
        </a:p>
      </dgm:t>
    </dgm:pt>
    <dgm:pt modelId="{4BDFF6A3-9BA5-4EF3-9B75-9DDED88B8C12}">
      <dgm:prSet phldrT="[Text]" custT="1"/>
      <dgm:spPr/>
      <dgm:t>
        <a:bodyPr/>
        <a:lstStyle/>
        <a:p>
          <a:r>
            <a:rPr lang="en-GB" sz="1600" dirty="0"/>
            <a:t>Statistically significant changes in LL</a:t>
          </a:r>
        </a:p>
      </dgm:t>
    </dgm:pt>
    <dgm:pt modelId="{B4D4699C-0EFB-4548-9C9D-D5B04AD8F6BE}" type="parTrans" cxnId="{1C1CD6D4-146A-4CC3-A052-D5007F2EBADE}">
      <dgm:prSet/>
      <dgm:spPr/>
      <dgm:t>
        <a:bodyPr/>
        <a:lstStyle/>
        <a:p>
          <a:endParaRPr lang="en-GB" sz="1600"/>
        </a:p>
      </dgm:t>
    </dgm:pt>
    <dgm:pt modelId="{EECB3BB1-C51F-4B6D-8E5B-ECDCFA907C55}" type="sibTrans" cxnId="{1C1CD6D4-146A-4CC3-A052-D5007F2EBADE}">
      <dgm:prSet custT="1"/>
      <dgm:spPr/>
      <dgm:t>
        <a:bodyPr/>
        <a:lstStyle/>
        <a:p>
          <a:endParaRPr lang="en-GB" sz="1800"/>
        </a:p>
      </dgm:t>
    </dgm:pt>
    <dgm:pt modelId="{56894D5B-6434-48CC-83D2-1703B5592803}">
      <dgm:prSet phldrT="[Text]" custT="1"/>
      <dgm:spPr>
        <a:solidFill>
          <a:schemeClr val="accent2"/>
        </a:solidFill>
      </dgm:spPr>
      <dgm:t>
        <a:bodyPr/>
        <a:lstStyle/>
        <a:p>
          <a:r>
            <a:rPr lang="en-GB" sz="1600" dirty="0"/>
            <a:t>MAA, </a:t>
          </a:r>
          <a:r>
            <a:rPr lang="en-GB" sz="1600" dirty="0" err="1"/>
            <a:t>mLPFA</a:t>
          </a:r>
          <a:r>
            <a:rPr lang="en-GB" sz="1600" dirty="0"/>
            <a:t> and </a:t>
          </a:r>
          <a:r>
            <a:rPr lang="en-GB" sz="1600" dirty="0" err="1"/>
            <a:t>mLDFA</a:t>
          </a:r>
          <a:r>
            <a:rPr lang="en-GB" sz="1600" dirty="0"/>
            <a:t> showed significant changes</a:t>
          </a:r>
        </a:p>
      </dgm:t>
    </dgm:pt>
    <dgm:pt modelId="{D711397F-5CEF-4813-9F94-245D31DE0ED2}" type="parTrans" cxnId="{B8FA2FF0-3044-4823-8C8A-9DF593DD339E}">
      <dgm:prSet/>
      <dgm:spPr/>
      <dgm:t>
        <a:bodyPr/>
        <a:lstStyle/>
        <a:p>
          <a:endParaRPr lang="en-GB" sz="1600"/>
        </a:p>
      </dgm:t>
    </dgm:pt>
    <dgm:pt modelId="{71EC3E58-22A3-403F-AA03-1233EFDA4E33}" type="sibTrans" cxnId="{B8FA2FF0-3044-4823-8C8A-9DF593DD339E}">
      <dgm:prSet custT="1"/>
      <dgm:spPr/>
      <dgm:t>
        <a:bodyPr/>
        <a:lstStyle/>
        <a:p>
          <a:endParaRPr lang="en-GB" sz="1800"/>
        </a:p>
      </dgm:t>
    </dgm:pt>
    <dgm:pt modelId="{99684083-68AA-4CE4-871E-9776AFEAF2E9}">
      <dgm:prSet phldrT="[Text]" custT="1"/>
      <dgm:spPr>
        <a:solidFill>
          <a:schemeClr val="accent3"/>
        </a:solidFill>
      </dgm:spPr>
      <dgm:t>
        <a:bodyPr/>
        <a:lstStyle/>
        <a:p>
          <a:r>
            <a:rPr lang="en-GB" sz="1600" dirty="0"/>
            <a:t>Significant correlation between height and </a:t>
          </a:r>
          <a:r>
            <a:rPr lang="en-GB" sz="1600" dirty="0" err="1"/>
            <a:t>mMPT</a:t>
          </a:r>
          <a:endParaRPr lang="en-GB" sz="1600" dirty="0"/>
        </a:p>
      </dgm:t>
    </dgm:pt>
    <dgm:pt modelId="{75B274F7-933F-43DF-8355-0E53DC050B96}" type="parTrans" cxnId="{DECD9C91-C97E-43C4-A4D4-BC78FE9498FE}">
      <dgm:prSet/>
      <dgm:spPr/>
      <dgm:t>
        <a:bodyPr/>
        <a:lstStyle/>
        <a:p>
          <a:endParaRPr lang="en-GB" sz="1600"/>
        </a:p>
      </dgm:t>
    </dgm:pt>
    <dgm:pt modelId="{1B3C6A93-7C74-4AF1-9860-FC125EDF34B5}" type="sibTrans" cxnId="{DECD9C91-C97E-43C4-A4D4-BC78FE9498FE}">
      <dgm:prSet/>
      <dgm:spPr/>
      <dgm:t>
        <a:bodyPr/>
        <a:lstStyle/>
        <a:p>
          <a:endParaRPr lang="en-GB" sz="1600"/>
        </a:p>
      </dgm:t>
    </dgm:pt>
    <dgm:pt modelId="{8186F386-7529-48B6-9D82-DCEFB18BC7C0}">
      <dgm:prSet phldrT="[Text]" custT="1"/>
      <dgm:spPr/>
      <dgm:t>
        <a:bodyPr/>
        <a:lstStyle/>
        <a:p>
          <a:r>
            <a:rPr lang="en-GB" sz="1600" dirty="0"/>
            <a:t>Improved standing alignment of the lower limbs and spine</a:t>
          </a:r>
        </a:p>
      </dgm:t>
    </dgm:pt>
    <dgm:pt modelId="{0C57FB56-B0A2-4F29-B72F-826239522F5E}" type="parTrans" cxnId="{BEF42EEA-70DB-4D9C-9424-672AC0CD11CB}">
      <dgm:prSet/>
      <dgm:spPr/>
      <dgm:t>
        <a:bodyPr/>
        <a:lstStyle/>
        <a:p>
          <a:endParaRPr lang="en-GB" sz="1600"/>
        </a:p>
      </dgm:t>
    </dgm:pt>
    <dgm:pt modelId="{BEBA756C-9405-451C-8195-04673F55024F}" type="sibTrans" cxnId="{BEF42EEA-70DB-4D9C-9424-672AC0CD11CB}">
      <dgm:prSet custT="1"/>
      <dgm:spPr/>
      <dgm:t>
        <a:bodyPr/>
        <a:lstStyle/>
        <a:p>
          <a:endParaRPr lang="en-GB" sz="1800"/>
        </a:p>
      </dgm:t>
    </dgm:pt>
    <dgm:pt modelId="{C2FF7D90-FBB8-4151-9D4A-AC4BF6B6C9BF}">
      <dgm:prSet phldrT="[Text]" custT="1"/>
      <dgm:spPr/>
      <dgm:t>
        <a:bodyPr/>
        <a:lstStyle/>
        <a:p>
          <a:r>
            <a:rPr lang="en-GB" sz="1600" dirty="0"/>
            <a:t>Treatment significantly improved genu varum deformity  </a:t>
          </a:r>
        </a:p>
      </dgm:t>
    </dgm:pt>
    <dgm:pt modelId="{082347DC-CDF9-4633-8FA7-AC618488E9F1}" type="parTrans" cxnId="{D42244EA-1906-40CB-9D31-756FF39C1BAE}">
      <dgm:prSet/>
      <dgm:spPr/>
      <dgm:t>
        <a:bodyPr/>
        <a:lstStyle/>
        <a:p>
          <a:endParaRPr lang="en-GB" sz="1600"/>
        </a:p>
      </dgm:t>
    </dgm:pt>
    <dgm:pt modelId="{FF057030-C3E3-49D0-A273-27AF4F482ED0}" type="sibTrans" cxnId="{D42244EA-1906-40CB-9D31-756FF39C1BAE}">
      <dgm:prSet custT="1"/>
      <dgm:spPr/>
      <dgm:t>
        <a:bodyPr/>
        <a:lstStyle/>
        <a:p>
          <a:endParaRPr lang="en-GB" sz="1800"/>
        </a:p>
      </dgm:t>
    </dgm:pt>
    <dgm:pt modelId="{5F9C10E5-9878-4786-A115-D507DAECD754}" type="pres">
      <dgm:prSet presAssocID="{5E421C5B-C380-4353-861C-8380CA94C046}" presName="outerComposite" presStyleCnt="0">
        <dgm:presLayoutVars>
          <dgm:chMax val="5"/>
          <dgm:dir/>
          <dgm:resizeHandles val="exact"/>
        </dgm:presLayoutVars>
      </dgm:prSet>
      <dgm:spPr/>
    </dgm:pt>
    <dgm:pt modelId="{DC87EB4E-BDDC-4053-976C-747E646C2188}" type="pres">
      <dgm:prSet presAssocID="{5E421C5B-C380-4353-861C-8380CA94C046}" presName="dummyMaxCanvas" presStyleCnt="0">
        <dgm:presLayoutVars/>
      </dgm:prSet>
      <dgm:spPr/>
    </dgm:pt>
    <dgm:pt modelId="{AC364FB8-2E71-45A5-AA70-23CC95CCB65E}" type="pres">
      <dgm:prSet presAssocID="{5E421C5B-C380-4353-861C-8380CA94C046}" presName="FiveNodes_1" presStyleLbl="node1" presStyleIdx="0" presStyleCnt="5">
        <dgm:presLayoutVars>
          <dgm:bulletEnabled val="1"/>
        </dgm:presLayoutVars>
      </dgm:prSet>
      <dgm:spPr/>
    </dgm:pt>
    <dgm:pt modelId="{E1F9EF3D-251C-463E-9A87-BFE249971C9B}" type="pres">
      <dgm:prSet presAssocID="{5E421C5B-C380-4353-861C-8380CA94C046}" presName="FiveNodes_2" presStyleLbl="node1" presStyleIdx="1" presStyleCnt="5">
        <dgm:presLayoutVars>
          <dgm:bulletEnabled val="1"/>
        </dgm:presLayoutVars>
      </dgm:prSet>
      <dgm:spPr/>
    </dgm:pt>
    <dgm:pt modelId="{9D00459D-92A2-467C-8537-42BEF4D02F04}" type="pres">
      <dgm:prSet presAssocID="{5E421C5B-C380-4353-861C-8380CA94C046}" presName="FiveNodes_3" presStyleLbl="node1" presStyleIdx="2" presStyleCnt="5">
        <dgm:presLayoutVars>
          <dgm:bulletEnabled val="1"/>
        </dgm:presLayoutVars>
      </dgm:prSet>
      <dgm:spPr/>
    </dgm:pt>
    <dgm:pt modelId="{B840C75F-7FBC-49EA-A9A0-7A1887D6CD23}" type="pres">
      <dgm:prSet presAssocID="{5E421C5B-C380-4353-861C-8380CA94C046}" presName="FiveNodes_4" presStyleLbl="node1" presStyleIdx="3" presStyleCnt="5">
        <dgm:presLayoutVars>
          <dgm:bulletEnabled val="1"/>
        </dgm:presLayoutVars>
      </dgm:prSet>
      <dgm:spPr/>
    </dgm:pt>
    <dgm:pt modelId="{C9131532-0F70-4AB5-B204-6F3740DA8C81}" type="pres">
      <dgm:prSet presAssocID="{5E421C5B-C380-4353-861C-8380CA94C046}" presName="FiveNodes_5" presStyleLbl="node1" presStyleIdx="4" presStyleCnt="5">
        <dgm:presLayoutVars>
          <dgm:bulletEnabled val="1"/>
        </dgm:presLayoutVars>
      </dgm:prSet>
      <dgm:spPr/>
    </dgm:pt>
    <dgm:pt modelId="{77A8A4B9-A602-4B4D-BC3D-CD42915EF353}" type="pres">
      <dgm:prSet presAssocID="{5E421C5B-C380-4353-861C-8380CA94C046}" presName="FiveConn_1-2" presStyleLbl="fgAccFollowNode1" presStyleIdx="0" presStyleCnt="4">
        <dgm:presLayoutVars>
          <dgm:bulletEnabled val="1"/>
        </dgm:presLayoutVars>
      </dgm:prSet>
      <dgm:spPr/>
    </dgm:pt>
    <dgm:pt modelId="{AA7A0230-CECF-45D1-822C-59CB9EE025CF}" type="pres">
      <dgm:prSet presAssocID="{5E421C5B-C380-4353-861C-8380CA94C046}" presName="FiveConn_2-3" presStyleLbl="fgAccFollowNode1" presStyleIdx="1" presStyleCnt="4">
        <dgm:presLayoutVars>
          <dgm:bulletEnabled val="1"/>
        </dgm:presLayoutVars>
      </dgm:prSet>
      <dgm:spPr/>
    </dgm:pt>
    <dgm:pt modelId="{19256BD0-0C13-45E4-B81F-11822F2964EF}" type="pres">
      <dgm:prSet presAssocID="{5E421C5B-C380-4353-861C-8380CA94C046}" presName="FiveConn_3-4" presStyleLbl="fgAccFollowNode1" presStyleIdx="2" presStyleCnt="4">
        <dgm:presLayoutVars>
          <dgm:bulletEnabled val="1"/>
        </dgm:presLayoutVars>
      </dgm:prSet>
      <dgm:spPr/>
    </dgm:pt>
    <dgm:pt modelId="{438DB7E6-0E55-44C7-92AE-7B71DC0AE189}" type="pres">
      <dgm:prSet presAssocID="{5E421C5B-C380-4353-861C-8380CA94C046}" presName="FiveConn_4-5" presStyleLbl="fgAccFollowNode1" presStyleIdx="3" presStyleCnt="4">
        <dgm:presLayoutVars>
          <dgm:bulletEnabled val="1"/>
        </dgm:presLayoutVars>
      </dgm:prSet>
      <dgm:spPr/>
    </dgm:pt>
    <dgm:pt modelId="{795952AF-5916-4846-8502-9404865A80B3}" type="pres">
      <dgm:prSet presAssocID="{5E421C5B-C380-4353-861C-8380CA94C046}" presName="FiveNodes_1_text" presStyleLbl="node1" presStyleIdx="4" presStyleCnt="5">
        <dgm:presLayoutVars>
          <dgm:bulletEnabled val="1"/>
        </dgm:presLayoutVars>
      </dgm:prSet>
      <dgm:spPr/>
    </dgm:pt>
    <dgm:pt modelId="{103F00DF-9BF1-4CEA-81D7-836C33695612}" type="pres">
      <dgm:prSet presAssocID="{5E421C5B-C380-4353-861C-8380CA94C046}" presName="FiveNodes_2_text" presStyleLbl="node1" presStyleIdx="4" presStyleCnt="5">
        <dgm:presLayoutVars>
          <dgm:bulletEnabled val="1"/>
        </dgm:presLayoutVars>
      </dgm:prSet>
      <dgm:spPr/>
    </dgm:pt>
    <dgm:pt modelId="{B630A652-3BAF-4FDF-AF02-88EDF2AD87D6}" type="pres">
      <dgm:prSet presAssocID="{5E421C5B-C380-4353-861C-8380CA94C046}" presName="FiveNodes_3_text" presStyleLbl="node1" presStyleIdx="4" presStyleCnt="5">
        <dgm:presLayoutVars>
          <dgm:bulletEnabled val="1"/>
        </dgm:presLayoutVars>
      </dgm:prSet>
      <dgm:spPr/>
    </dgm:pt>
    <dgm:pt modelId="{EC97F050-6D7C-417F-B73A-808A452FAB61}" type="pres">
      <dgm:prSet presAssocID="{5E421C5B-C380-4353-861C-8380CA94C046}" presName="FiveNodes_4_text" presStyleLbl="node1" presStyleIdx="4" presStyleCnt="5">
        <dgm:presLayoutVars>
          <dgm:bulletEnabled val="1"/>
        </dgm:presLayoutVars>
      </dgm:prSet>
      <dgm:spPr/>
    </dgm:pt>
    <dgm:pt modelId="{E3F5E883-F0C2-47E2-81CA-729387CABF1B}" type="pres">
      <dgm:prSet presAssocID="{5E421C5B-C380-4353-861C-8380CA94C046}" presName="FiveNodes_5_text" presStyleLbl="node1" presStyleIdx="4" presStyleCnt="5">
        <dgm:presLayoutVars>
          <dgm:bulletEnabled val="1"/>
        </dgm:presLayoutVars>
      </dgm:prSet>
      <dgm:spPr/>
    </dgm:pt>
  </dgm:ptLst>
  <dgm:cxnLst>
    <dgm:cxn modelId="{B9A67909-DF17-4257-9E88-36913DDA770A}" type="presOf" srcId="{99684083-68AA-4CE4-871E-9776AFEAF2E9}" destId="{E3F5E883-F0C2-47E2-81CA-729387CABF1B}" srcOrd="1" destOrd="0" presId="urn:microsoft.com/office/officeart/2005/8/layout/vProcess5"/>
    <dgm:cxn modelId="{55E7C322-9600-4849-819A-179685694E29}" type="presOf" srcId="{5E421C5B-C380-4353-861C-8380CA94C046}" destId="{5F9C10E5-9878-4786-A115-D507DAECD754}" srcOrd="0" destOrd="0" presId="urn:microsoft.com/office/officeart/2005/8/layout/vProcess5"/>
    <dgm:cxn modelId="{8A0C874F-226D-40BE-9F41-41C4B83F3AD2}" type="presOf" srcId="{8186F386-7529-48B6-9D82-DCEFB18BC7C0}" destId="{AC364FB8-2E71-45A5-AA70-23CC95CCB65E}" srcOrd="0" destOrd="0" presId="urn:microsoft.com/office/officeart/2005/8/layout/vProcess5"/>
    <dgm:cxn modelId="{9E923F50-75EF-48B5-AC7E-10A827E376BE}" type="presOf" srcId="{56894D5B-6434-48CC-83D2-1703B5592803}" destId="{B840C75F-7FBC-49EA-A9A0-7A1887D6CD23}" srcOrd="0" destOrd="0" presId="urn:microsoft.com/office/officeart/2005/8/layout/vProcess5"/>
    <dgm:cxn modelId="{3B2FD751-D0D2-4E7D-8D2A-1E9B5B76808B}" type="presOf" srcId="{71EC3E58-22A3-403F-AA03-1233EFDA4E33}" destId="{438DB7E6-0E55-44C7-92AE-7B71DC0AE189}" srcOrd="0" destOrd="0" presId="urn:microsoft.com/office/officeart/2005/8/layout/vProcess5"/>
    <dgm:cxn modelId="{0008F47F-870F-4F38-B545-13DDA568AA52}" type="presOf" srcId="{99684083-68AA-4CE4-871E-9776AFEAF2E9}" destId="{C9131532-0F70-4AB5-B204-6F3740DA8C81}" srcOrd="0" destOrd="0" presId="urn:microsoft.com/office/officeart/2005/8/layout/vProcess5"/>
    <dgm:cxn modelId="{DECD9C91-C97E-43C4-A4D4-BC78FE9498FE}" srcId="{5E421C5B-C380-4353-861C-8380CA94C046}" destId="{99684083-68AA-4CE4-871E-9776AFEAF2E9}" srcOrd="4" destOrd="0" parTransId="{75B274F7-933F-43DF-8355-0E53DC050B96}" sibTransId="{1B3C6A93-7C74-4AF1-9860-FC125EDF34B5}"/>
    <dgm:cxn modelId="{C2B64A94-5D5F-44AC-AB5D-500CFEED206A}" type="presOf" srcId="{8186F386-7529-48B6-9D82-DCEFB18BC7C0}" destId="{795952AF-5916-4846-8502-9404865A80B3}" srcOrd="1" destOrd="0" presId="urn:microsoft.com/office/officeart/2005/8/layout/vProcess5"/>
    <dgm:cxn modelId="{2EB72796-1DA7-4A8E-8513-A7A87014A590}" type="presOf" srcId="{4BDFF6A3-9BA5-4EF3-9B75-9DDED88B8C12}" destId="{B630A652-3BAF-4FDF-AF02-88EDF2AD87D6}" srcOrd="1" destOrd="0" presId="urn:microsoft.com/office/officeart/2005/8/layout/vProcess5"/>
    <dgm:cxn modelId="{3A7AD19D-0453-431B-A1D0-4C3072FE4E38}" type="presOf" srcId="{56894D5B-6434-48CC-83D2-1703B5592803}" destId="{EC97F050-6D7C-417F-B73A-808A452FAB61}" srcOrd="1" destOrd="0" presId="urn:microsoft.com/office/officeart/2005/8/layout/vProcess5"/>
    <dgm:cxn modelId="{F144BAA5-715F-4663-9FA3-FEBAF10354D2}" type="presOf" srcId="{C2FF7D90-FBB8-4151-9D4A-AC4BF6B6C9BF}" destId="{103F00DF-9BF1-4CEA-81D7-836C33695612}" srcOrd="1" destOrd="0" presId="urn:microsoft.com/office/officeart/2005/8/layout/vProcess5"/>
    <dgm:cxn modelId="{1CFFADA9-3446-4CFD-AEEB-B79C42B22531}" type="presOf" srcId="{BEBA756C-9405-451C-8195-04673F55024F}" destId="{77A8A4B9-A602-4B4D-BC3D-CD42915EF353}" srcOrd="0" destOrd="0" presId="urn:microsoft.com/office/officeart/2005/8/layout/vProcess5"/>
    <dgm:cxn modelId="{783F99AA-AEB9-499B-89CC-43B807090580}" type="presOf" srcId="{4BDFF6A3-9BA5-4EF3-9B75-9DDED88B8C12}" destId="{9D00459D-92A2-467C-8537-42BEF4D02F04}" srcOrd="0" destOrd="0" presId="urn:microsoft.com/office/officeart/2005/8/layout/vProcess5"/>
    <dgm:cxn modelId="{AC1DDCBC-8353-4A89-A547-DBA016F09796}" type="presOf" srcId="{EECB3BB1-C51F-4B6D-8E5B-ECDCFA907C55}" destId="{19256BD0-0C13-45E4-B81F-11822F2964EF}" srcOrd="0" destOrd="0" presId="urn:microsoft.com/office/officeart/2005/8/layout/vProcess5"/>
    <dgm:cxn modelId="{E9B27DC3-0934-4D6E-B3E4-B28A91B5EDC3}" type="presOf" srcId="{FF057030-C3E3-49D0-A273-27AF4F482ED0}" destId="{AA7A0230-CECF-45D1-822C-59CB9EE025CF}" srcOrd="0" destOrd="0" presId="urn:microsoft.com/office/officeart/2005/8/layout/vProcess5"/>
    <dgm:cxn modelId="{1C1CD6D4-146A-4CC3-A052-D5007F2EBADE}" srcId="{5E421C5B-C380-4353-861C-8380CA94C046}" destId="{4BDFF6A3-9BA5-4EF3-9B75-9DDED88B8C12}" srcOrd="2" destOrd="0" parTransId="{B4D4699C-0EFB-4548-9C9D-D5B04AD8F6BE}" sibTransId="{EECB3BB1-C51F-4B6D-8E5B-ECDCFA907C55}"/>
    <dgm:cxn modelId="{BEF42EEA-70DB-4D9C-9424-672AC0CD11CB}" srcId="{5E421C5B-C380-4353-861C-8380CA94C046}" destId="{8186F386-7529-48B6-9D82-DCEFB18BC7C0}" srcOrd="0" destOrd="0" parTransId="{0C57FB56-B0A2-4F29-B72F-826239522F5E}" sibTransId="{BEBA756C-9405-451C-8195-04673F55024F}"/>
    <dgm:cxn modelId="{D42244EA-1906-40CB-9D31-756FF39C1BAE}" srcId="{5E421C5B-C380-4353-861C-8380CA94C046}" destId="{C2FF7D90-FBB8-4151-9D4A-AC4BF6B6C9BF}" srcOrd="1" destOrd="0" parTransId="{082347DC-CDF9-4633-8FA7-AC618488E9F1}" sibTransId="{FF057030-C3E3-49D0-A273-27AF4F482ED0}"/>
    <dgm:cxn modelId="{B8FA2FF0-3044-4823-8C8A-9DF593DD339E}" srcId="{5E421C5B-C380-4353-861C-8380CA94C046}" destId="{56894D5B-6434-48CC-83D2-1703B5592803}" srcOrd="3" destOrd="0" parTransId="{D711397F-5CEF-4813-9F94-245D31DE0ED2}" sibTransId="{71EC3E58-22A3-403F-AA03-1233EFDA4E33}"/>
    <dgm:cxn modelId="{E4B436F9-035F-4F22-A86D-49FC32EACA69}" type="presOf" srcId="{C2FF7D90-FBB8-4151-9D4A-AC4BF6B6C9BF}" destId="{E1F9EF3D-251C-463E-9A87-BFE249971C9B}" srcOrd="0" destOrd="0" presId="urn:microsoft.com/office/officeart/2005/8/layout/vProcess5"/>
    <dgm:cxn modelId="{3862311E-6D00-44CE-B0BB-E6F20F69F3A6}" type="presParOf" srcId="{5F9C10E5-9878-4786-A115-D507DAECD754}" destId="{DC87EB4E-BDDC-4053-976C-747E646C2188}" srcOrd="0" destOrd="0" presId="urn:microsoft.com/office/officeart/2005/8/layout/vProcess5"/>
    <dgm:cxn modelId="{B23965D4-7F26-4185-84EA-DD3DD193B143}" type="presParOf" srcId="{5F9C10E5-9878-4786-A115-D507DAECD754}" destId="{AC364FB8-2E71-45A5-AA70-23CC95CCB65E}" srcOrd="1" destOrd="0" presId="urn:microsoft.com/office/officeart/2005/8/layout/vProcess5"/>
    <dgm:cxn modelId="{AB255323-BC87-4886-BC3E-BA4B14FF51BB}" type="presParOf" srcId="{5F9C10E5-9878-4786-A115-D507DAECD754}" destId="{E1F9EF3D-251C-463E-9A87-BFE249971C9B}" srcOrd="2" destOrd="0" presId="urn:microsoft.com/office/officeart/2005/8/layout/vProcess5"/>
    <dgm:cxn modelId="{F9954020-0E33-49E2-9405-1321475A7FA9}" type="presParOf" srcId="{5F9C10E5-9878-4786-A115-D507DAECD754}" destId="{9D00459D-92A2-467C-8537-42BEF4D02F04}" srcOrd="3" destOrd="0" presId="urn:microsoft.com/office/officeart/2005/8/layout/vProcess5"/>
    <dgm:cxn modelId="{68C11347-F7A2-4ABE-ADB5-90C7FBD3E971}" type="presParOf" srcId="{5F9C10E5-9878-4786-A115-D507DAECD754}" destId="{B840C75F-7FBC-49EA-A9A0-7A1887D6CD23}" srcOrd="4" destOrd="0" presId="urn:microsoft.com/office/officeart/2005/8/layout/vProcess5"/>
    <dgm:cxn modelId="{97C4A1E6-80CE-42B0-9B92-DB905ED7EBDB}" type="presParOf" srcId="{5F9C10E5-9878-4786-A115-D507DAECD754}" destId="{C9131532-0F70-4AB5-B204-6F3740DA8C81}" srcOrd="5" destOrd="0" presId="urn:microsoft.com/office/officeart/2005/8/layout/vProcess5"/>
    <dgm:cxn modelId="{5D23F46F-5D09-4747-9D69-4DE21084E95B}" type="presParOf" srcId="{5F9C10E5-9878-4786-A115-D507DAECD754}" destId="{77A8A4B9-A602-4B4D-BC3D-CD42915EF353}" srcOrd="6" destOrd="0" presId="urn:microsoft.com/office/officeart/2005/8/layout/vProcess5"/>
    <dgm:cxn modelId="{44AECA59-80B4-478E-A467-D4D580F35080}" type="presParOf" srcId="{5F9C10E5-9878-4786-A115-D507DAECD754}" destId="{AA7A0230-CECF-45D1-822C-59CB9EE025CF}" srcOrd="7" destOrd="0" presId="urn:microsoft.com/office/officeart/2005/8/layout/vProcess5"/>
    <dgm:cxn modelId="{1CC03354-2272-472F-BA89-068E96776C33}" type="presParOf" srcId="{5F9C10E5-9878-4786-A115-D507DAECD754}" destId="{19256BD0-0C13-45E4-B81F-11822F2964EF}" srcOrd="8" destOrd="0" presId="urn:microsoft.com/office/officeart/2005/8/layout/vProcess5"/>
    <dgm:cxn modelId="{BFF5D5C4-45A2-43F4-B407-CD8A8E0B8652}" type="presParOf" srcId="{5F9C10E5-9878-4786-A115-D507DAECD754}" destId="{438DB7E6-0E55-44C7-92AE-7B71DC0AE189}" srcOrd="9" destOrd="0" presId="urn:microsoft.com/office/officeart/2005/8/layout/vProcess5"/>
    <dgm:cxn modelId="{CBFE4E5B-3981-435F-902C-F956B00D24D1}" type="presParOf" srcId="{5F9C10E5-9878-4786-A115-D507DAECD754}" destId="{795952AF-5916-4846-8502-9404865A80B3}" srcOrd="10" destOrd="0" presId="urn:microsoft.com/office/officeart/2005/8/layout/vProcess5"/>
    <dgm:cxn modelId="{FBC4F139-5AA0-4AC8-AA94-F7382CAAAB8B}" type="presParOf" srcId="{5F9C10E5-9878-4786-A115-D507DAECD754}" destId="{103F00DF-9BF1-4CEA-81D7-836C33695612}" srcOrd="11" destOrd="0" presId="urn:microsoft.com/office/officeart/2005/8/layout/vProcess5"/>
    <dgm:cxn modelId="{4D36031E-54B7-4E43-938F-A48056990346}" type="presParOf" srcId="{5F9C10E5-9878-4786-A115-D507DAECD754}" destId="{B630A652-3BAF-4FDF-AF02-88EDF2AD87D6}" srcOrd="12" destOrd="0" presId="urn:microsoft.com/office/officeart/2005/8/layout/vProcess5"/>
    <dgm:cxn modelId="{A8F6045C-E549-420D-A164-F7D32CB2E2E8}" type="presParOf" srcId="{5F9C10E5-9878-4786-A115-D507DAECD754}" destId="{EC97F050-6D7C-417F-B73A-808A452FAB61}" srcOrd="13" destOrd="0" presId="urn:microsoft.com/office/officeart/2005/8/layout/vProcess5"/>
    <dgm:cxn modelId="{3265EAB8-616D-41C1-9A85-75DE8509E72D}" type="presParOf" srcId="{5F9C10E5-9878-4786-A115-D507DAECD754}" destId="{E3F5E883-F0C2-47E2-81CA-729387CABF1B}" srcOrd="14"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63814F5-D4E3-433C-A711-C9F8AA5B20EB}" type="doc">
      <dgm:prSet loTypeId="urn:microsoft.com/office/officeart/2005/8/layout/vList2" loCatId="list" qsTypeId="urn:microsoft.com/office/officeart/2005/8/quickstyle/simple1" qsCatId="simple" csTypeId="urn:microsoft.com/office/officeart/2005/8/colors/colorful1" csCatId="colorful" phldr="1"/>
      <dgm:spPr/>
      <dgm:t>
        <a:bodyPr/>
        <a:lstStyle/>
        <a:p>
          <a:endParaRPr lang="en-GB"/>
        </a:p>
      </dgm:t>
    </dgm:pt>
    <dgm:pt modelId="{27CE77C3-BD7C-4C10-8405-10D2C7BF5364}">
      <dgm:prSet phldrT="[Text]" custT="1"/>
      <dgm:spPr/>
      <dgm:t>
        <a:bodyPr/>
        <a:lstStyle/>
        <a:p>
          <a:r>
            <a:rPr lang="en-GB" sz="1200" dirty="0"/>
            <a:t>Radiographs taken before vosoritide treatment and each visit thereafter</a:t>
          </a:r>
        </a:p>
      </dgm:t>
    </dgm:pt>
    <dgm:pt modelId="{77178038-D6B7-4768-A575-72B4085D42F7}" type="parTrans" cxnId="{A9A87632-A734-4F84-B86C-B30268C7A92A}">
      <dgm:prSet/>
      <dgm:spPr/>
      <dgm:t>
        <a:bodyPr/>
        <a:lstStyle/>
        <a:p>
          <a:endParaRPr lang="en-GB"/>
        </a:p>
      </dgm:t>
    </dgm:pt>
    <dgm:pt modelId="{9A8285DF-443F-40BC-9A13-E7F47877C5C7}" type="sibTrans" cxnId="{A9A87632-A734-4F84-B86C-B30268C7A92A}">
      <dgm:prSet/>
      <dgm:spPr/>
      <dgm:t>
        <a:bodyPr/>
        <a:lstStyle/>
        <a:p>
          <a:endParaRPr lang="en-GB"/>
        </a:p>
      </dgm:t>
    </dgm:pt>
    <dgm:pt modelId="{AB6111FE-2B5E-417E-A0A4-8279E775653D}">
      <dgm:prSet custT="1"/>
      <dgm:spPr/>
      <dgm:t>
        <a:bodyPr/>
        <a:lstStyle/>
        <a:p>
          <a:r>
            <a:rPr lang="en-GB" sz="1200" dirty="0"/>
            <a:t>Parameters measured</a:t>
          </a:r>
        </a:p>
      </dgm:t>
    </dgm:pt>
    <dgm:pt modelId="{CE6E0406-F411-474F-815E-517E471A5461}" type="parTrans" cxnId="{DE6B8720-1F5F-48BB-AAE1-35EC908A269D}">
      <dgm:prSet/>
      <dgm:spPr/>
      <dgm:t>
        <a:bodyPr/>
        <a:lstStyle/>
        <a:p>
          <a:endParaRPr lang="en-GB"/>
        </a:p>
      </dgm:t>
    </dgm:pt>
    <dgm:pt modelId="{414F2F5C-642B-44AA-B1EA-F7F2D95E1E35}" type="sibTrans" cxnId="{DE6B8720-1F5F-48BB-AAE1-35EC908A269D}">
      <dgm:prSet/>
      <dgm:spPr/>
      <dgm:t>
        <a:bodyPr/>
        <a:lstStyle/>
        <a:p>
          <a:endParaRPr lang="en-GB"/>
        </a:p>
      </dgm:t>
    </dgm:pt>
    <dgm:pt modelId="{3118D0EE-685B-474E-800D-7CBDD41D83BE}">
      <dgm:prSet custT="1"/>
      <dgm:spPr/>
      <dgm:t>
        <a:bodyPr/>
        <a:lstStyle/>
        <a:p>
          <a:r>
            <a:rPr lang="en-GB" sz="1200" dirty="0"/>
            <a:t>Statistical analysis</a:t>
          </a:r>
        </a:p>
      </dgm:t>
    </dgm:pt>
    <dgm:pt modelId="{6DEE0C6D-9B73-47A1-8D71-46286A5B20DC}" type="parTrans" cxnId="{7E22DA5C-29E0-41FA-9BF7-0B9530B89F6D}">
      <dgm:prSet/>
      <dgm:spPr/>
      <dgm:t>
        <a:bodyPr/>
        <a:lstStyle/>
        <a:p>
          <a:endParaRPr lang="en-GB"/>
        </a:p>
      </dgm:t>
    </dgm:pt>
    <dgm:pt modelId="{21870E63-E946-41F3-84FE-15ECE421FA29}" type="sibTrans" cxnId="{7E22DA5C-29E0-41FA-9BF7-0B9530B89F6D}">
      <dgm:prSet/>
      <dgm:spPr/>
      <dgm:t>
        <a:bodyPr/>
        <a:lstStyle/>
        <a:p>
          <a:endParaRPr lang="en-GB"/>
        </a:p>
      </dgm:t>
    </dgm:pt>
    <dgm:pt modelId="{05F53048-3A6D-4857-8F86-4A997565EBCB}">
      <dgm:prSet phldrT="[Text]" custT="1"/>
      <dgm:spPr/>
      <dgm:t>
        <a:bodyPr/>
        <a:lstStyle/>
        <a:p>
          <a:r>
            <a:rPr lang="en-GB" sz="1200" dirty="0"/>
            <a:t>Entire spine</a:t>
          </a:r>
        </a:p>
      </dgm:t>
    </dgm:pt>
    <dgm:pt modelId="{E42F57C4-0F1F-485A-96DA-F13743BD3CF8}" type="parTrans" cxnId="{D879BA8E-AB94-4D8C-90DE-3FC60AE9769A}">
      <dgm:prSet/>
      <dgm:spPr/>
      <dgm:t>
        <a:bodyPr/>
        <a:lstStyle/>
        <a:p>
          <a:endParaRPr lang="en-GB"/>
        </a:p>
      </dgm:t>
    </dgm:pt>
    <dgm:pt modelId="{816C0803-4644-44E1-8E19-D5032B48726D}" type="sibTrans" cxnId="{D879BA8E-AB94-4D8C-90DE-3FC60AE9769A}">
      <dgm:prSet/>
      <dgm:spPr/>
      <dgm:t>
        <a:bodyPr/>
        <a:lstStyle/>
        <a:p>
          <a:endParaRPr lang="en-GB"/>
        </a:p>
      </dgm:t>
    </dgm:pt>
    <dgm:pt modelId="{225BADCB-2831-494C-9AF4-3CA55C5317FB}">
      <dgm:prSet phldrT="[Text]" custT="1"/>
      <dgm:spPr/>
      <dgm:t>
        <a:bodyPr/>
        <a:lstStyle/>
        <a:p>
          <a:r>
            <a:rPr lang="en-GB" sz="1200" dirty="0"/>
            <a:t>AP of standing bilateral lower limbs</a:t>
          </a:r>
        </a:p>
      </dgm:t>
    </dgm:pt>
    <dgm:pt modelId="{48DA15CC-E0B2-4E83-9F51-4612CC8F7033}" type="parTrans" cxnId="{77AE7FA9-6023-4139-AF62-923B526F3016}">
      <dgm:prSet/>
      <dgm:spPr/>
      <dgm:t>
        <a:bodyPr/>
        <a:lstStyle/>
        <a:p>
          <a:endParaRPr lang="en-GB"/>
        </a:p>
      </dgm:t>
    </dgm:pt>
    <dgm:pt modelId="{78E2EA7A-7E08-414E-A75B-844C0965A764}" type="sibTrans" cxnId="{77AE7FA9-6023-4139-AF62-923B526F3016}">
      <dgm:prSet/>
      <dgm:spPr/>
      <dgm:t>
        <a:bodyPr/>
        <a:lstStyle/>
        <a:p>
          <a:endParaRPr lang="en-GB"/>
        </a:p>
      </dgm:t>
    </dgm:pt>
    <dgm:pt modelId="{2B72832F-F731-4D6E-96F5-D4C8AB53C828}">
      <dgm:prSet custT="1"/>
      <dgm:spPr/>
      <dgm:t>
        <a:bodyPr/>
        <a:lstStyle/>
        <a:p>
          <a:r>
            <a:rPr lang="en-GB" sz="1200" dirty="0"/>
            <a:t>Entire spine: CL, TK, TLK, LL, PT, PI, SS, SVA</a:t>
          </a:r>
        </a:p>
      </dgm:t>
    </dgm:pt>
    <dgm:pt modelId="{398ED9A3-4BB6-4DE2-8B12-51786FBBAD79}" type="parTrans" cxnId="{27E44CA5-B232-41F4-9324-64E22613CB71}">
      <dgm:prSet/>
      <dgm:spPr/>
      <dgm:t>
        <a:bodyPr/>
        <a:lstStyle/>
        <a:p>
          <a:endParaRPr lang="en-GB"/>
        </a:p>
      </dgm:t>
    </dgm:pt>
    <dgm:pt modelId="{E98C3AFE-9B5F-4F24-B628-75271BDE5BD3}" type="sibTrans" cxnId="{27E44CA5-B232-41F4-9324-64E22613CB71}">
      <dgm:prSet/>
      <dgm:spPr/>
      <dgm:t>
        <a:bodyPr/>
        <a:lstStyle/>
        <a:p>
          <a:endParaRPr lang="en-GB"/>
        </a:p>
      </dgm:t>
    </dgm:pt>
    <dgm:pt modelId="{21E1C957-75DA-443C-AB84-23DDDAD38B62}">
      <dgm:prSet custT="1"/>
      <dgm:spPr/>
      <dgm:t>
        <a:bodyPr/>
        <a:lstStyle/>
        <a:p>
          <a:r>
            <a:rPr lang="en-GB" sz="1200" dirty="0"/>
            <a:t>Lower limbs: MAA, </a:t>
          </a:r>
          <a:r>
            <a:rPr lang="en-GB" sz="1200" dirty="0" err="1"/>
            <a:t>mLPFA</a:t>
          </a:r>
          <a:r>
            <a:rPr lang="en-GB" sz="1200" dirty="0"/>
            <a:t>, </a:t>
          </a:r>
          <a:r>
            <a:rPr lang="en-GB" sz="1200" dirty="0" err="1"/>
            <a:t>mLDFA</a:t>
          </a:r>
          <a:r>
            <a:rPr lang="en-GB" sz="1200" dirty="0"/>
            <a:t>, </a:t>
          </a:r>
          <a:r>
            <a:rPr lang="en-GB" sz="1200" dirty="0" err="1"/>
            <a:t>mMPTA</a:t>
          </a:r>
          <a:r>
            <a:rPr lang="en-GB" sz="1200" dirty="0"/>
            <a:t> and </a:t>
          </a:r>
          <a:r>
            <a:rPr lang="en-GB" sz="1200" dirty="0" err="1"/>
            <a:t>mLDTA</a:t>
          </a:r>
          <a:endParaRPr lang="en-GB" sz="1200" dirty="0"/>
        </a:p>
      </dgm:t>
    </dgm:pt>
    <dgm:pt modelId="{3BAABF8E-DB47-4660-9702-7E436FEF76EB}" type="parTrans" cxnId="{4F24316B-F849-49C2-95DB-41DB1BE22B47}">
      <dgm:prSet/>
      <dgm:spPr/>
      <dgm:t>
        <a:bodyPr/>
        <a:lstStyle/>
        <a:p>
          <a:endParaRPr lang="en-GB"/>
        </a:p>
      </dgm:t>
    </dgm:pt>
    <dgm:pt modelId="{E604BA35-76D1-41A4-8DAC-E296280AD49C}" type="sibTrans" cxnId="{4F24316B-F849-49C2-95DB-41DB1BE22B47}">
      <dgm:prSet/>
      <dgm:spPr/>
      <dgm:t>
        <a:bodyPr/>
        <a:lstStyle/>
        <a:p>
          <a:endParaRPr lang="en-GB"/>
        </a:p>
      </dgm:t>
    </dgm:pt>
    <dgm:pt modelId="{62B53059-4A9C-49F2-9F54-F79A801E9BE7}">
      <dgm:prSet custT="1"/>
      <dgm:spPr/>
      <dgm:t>
        <a:bodyPr/>
        <a:lstStyle/>
        <a:p>
          <a:r>
            <a:rPr lang="en-GB" sz="1200" dirty="0"/>
            <a:t>Mean and SD</a:t>
          </a:r>
        </a:p>
      </dgm:t>
    </dgm:pt>
    <dgm:pt modelId="{25C0C03A-1BC3-4224-9BEA-DED9C7963607}" type="parTrans" cxnId="{473B208C-B5EC-4310-B6E0-1345E6337693}">
      <dgm:prSet/>
      <dgm:spPr/>
      <dgm:t>
        <a:bodyPr/>
        <a:lstStyle/>
        <a:p>
          <a:endParaRPr lang="en-GB"/>
        </a:p>
      </dgm:t>
    </dgm:pt>
    <dgm:pt modelId="{4F3C5FA5-7C7E-45BA-8196-758BA494E1D3}" type="sibTrans" cxnId="{473B208C-B5EC-4310-B6E0-1345E6337693}">
      <dgm:prSet/>
      <dgm:spPr/>
      <dgm:t>
        <a:bodyPr/>
        <a:lstStyle/>
        <a:p>
          <a:endParaRPr lang="en-GB"/>
        </a:p>
      </dgm:t>
    </dgm:pt>
    <dgm:pt modelId="{F290FCC3-A3D1-4B30-AA6B-FB1D5391C2FA}">
      <dgm:prSet custT="1"/>
      <dgm:spPr/>
      <dgm:t>
        <a:bodyPr/>
        <a:lstStyle/>
        <a:p>
          <a:r>
            <a:rPr lang="en-GB" sz="1200" dirty="0"/>
            <a:t>Paired T test</a:t>
          </a:r>
        </a:p>
      </dgm:t>
    </dgm:pt>
    <dgm:pt modelId="{5B7DB1E3-38A3-4ABA-A7F8-9C54022BFDB0}" type="parTrans" cxnId="{90F4D73E-A136-4C47-9B06-A942864ABC8E}">
      <dgm:prSet/>
      <dgm:spPr/>
      <dgm:t>
        <a:bodyPr/>
        <a:lstStyle/>
        <a:p>
          <a:endParaRPr lang="en-GB"/>
        </a:p>
      </dgm:t>
    </dgm:pt>
    <dgm:pt modelId="{B2B5CD78-3436-48B8-8041-88B465EE7B68}" type="sibTrans" cxnId="{90F4D73E-A136-4C47-9B06-A942864ABC8E}">
      <dgm:prSet/>
      <dgm:spPr/>
      <dgm:t>
        <a:bodyPr/>
        <a:lstStyle/>
        <a:p>
          <a:endParaRPr lang="en-GB"/>
        </a:p>
      </dgm:t>
    </dgm:pt>
    <dgm:pt modelId="{5D3C760B-BACD-407B-A642-2B2C4717FF0C}">
      <dgm:prSet custT="1"/>
      <dgm:spPr/>
      <dgm:t>
        <a:bodyPr/>
        <a:lstStyle/>
        <a:p>
          <a:r>
            <a:rPr lang="en-GB" sz="1200" dirty="0"/>
            <a:t>Pairwise Pearson correlation </a:t>
          </a:r>
        </a:p>
      </dgm:t>
    </dgm:pt>
    <dgm:pt modelId="{919CC4BA-611D-4B1A-8E38-10C77B8EA0C6}" type="parTrans" cxnId="{EC192D7A-7C70-4CCA-8A39-E87A59C9E4FF}">
      <dgm:prSet/>
      <dgm:spPr/>
      <dgm:t>
        <a:bodyPr/>
        <a:lstStyle/>
        <a:p>
          <a:endParaRPr lang="en-GB"/>
        </a:p>
      </dgm:t>
    </dgm:pt>
    <dgm:pt modelId="{B39EEF4B-34C3-4281-AC50-719BDD545B0A}" type="sibTrans" cxnId="{EC192D7A-7C70-4CCA-8A39-E87A59C9E4FF}">
      <dgm:prSet/>
      <dgm:spPr/>
      <dgm:t>
        <a:bodyPr/>
        <a:lstStyle/>
        <a:p>
          <a:endParaRPr lang="en-GB"/>
        </a:p>
      </dgm:t>
    </dgm:pt>
    <dgm:pt modelId="{21D66277-63C0-4EC9-A9D5-6A8F9E985D8B}" type="pres">
      <dgm:prSet presAssocID="{B63814F5-D4E3-433C-A711-C9F8AA5B20EB}" presName="linear" presStyleCnt="0">
        <dgm:presLayoutVars>
          <dgm:animLvl val="lvl"/>
          <dgm:resizeHandles val="exact"/>
        </dgm:presLayoutVars>
      </dgm:prSet>
      <dgm:spPr/>
    </dgm:pt>
    <dgm:pt modelId="{9B1EE93B-D78D-42E6-93DD-24BF977CAEF2}" type="pres">
      <dgm:prSet presAssocID="{27CE77C3-BD7C-4C10-8405-10D2C7BF5364}" presName="parentText" presStyleLbl="node1" presStyleIdx="0" presStyleCnt="3">
        <dgm:presLayoutVars>
          <dgm:chMax val="0"/>
          <dgm:bulletEnabled val="1"/>
        </dgm:presLayoutVars>
      </dgm:prSet>
      <dgm:spPr/>
    </dgm:pt>
    <dgm:pt modelId="{AF453411-16DA-4D8B-BF88-BF6FDCE93C0D}" type="pres">
      <dgm:prSet presAssocID="{27CE77C3-BD7C-4C10-8405-10D2C7BF5364}" presName="childText" presStyleLbl="revTx" presStyleIdx="0" presStyleCnt="3">
        <dgm:presLayoutVars>
          <dgm:bulletEnabled val="1"/>
        </dgm:presLayoutVars>
      </dgm:prSet>
      <dgm:spPr/>
    </dgm:pt>
    <dgm:pt modelId="{997272D6-5A41-4F64-B78E-0C8F29E19B16}" type="pres">
      <dgm:prSet presAssocID="{AB6111FE-2B5E-417E-A0A4-8279E775653D}" presName="parentText" presStyleLbl="node1" presStyleIdx="1" presStyleCnt="3">
        <dgm:presLayoutVars>
          <dgm:chMax val="0"/>
          <dgm:bulletEnabled val="1"/>
        </dgm:presLayoutVars>
      </dgm:prSet>
      <dgm:spPr/>
    </dgm:pt>
    <dgm:pt modelId="{4923EFD5-77E1-4794-8674-272459C84023}" type="pres">
      <dgm:prSet presAssocID="{AB6111FE-2B5E-417E-A0A4-8279E775653D}" presName="childText" presStyleLbl="revTx" presStyleIdx="1" presStyleCnt="3">
        <dgm:presLayoutVars>
          <dgm:bulletEnabled val="1"/>
        </dgm:presLayoutVars>
      </dgm:prSet>
      <dgm:spPr/>
    </dgm:pt>
    <dgm:pt modelId="{83EC7E7D-89FD-4E46-A72E-D5CB24E96ABF}" type="pres">
      <dgm:prSet presAssocID="{3118D0EE-685B-474E-800D-7CBDD41D83BE}" presName="parentText" presStyleLbl="node1" presStyleIdx="2" presStyleCnt="3">
        <dgm:presLayoutVars>
          <dgm:chMax val="0"/>
          <dgm:bulletEnabled val="1"/>
        </dgm:presLayoutVars>
      </dgm:prSet>
      <dgm:spPr/>
    </dgm:pt>
    <dgm:pt modelId="{C42DD4D6-A1FD-4DAA-A84A-CD9B79B3E9D0}" type="pres">
      <dgm:prSet presAssocID="{3118D0EE-685B-474E-800D-7CBDD41D83BE}" presName="childText" presStyleLbl="revTx" presStyleIdx="2" presStyleCnt="3">
        <dgm:presLayoutVars>
          <dgm:bulletEnabled val="1"/>
        </dgm:presLayoutVars>
      </dgm:prSet>
      <dgm:spPr/>
    </dgm:pt>
  </dgm:ptLst>
  <dgm:cxnLst>
    <dgm:cxn modelId="{13C2ED1B-8ABE-4220-BFA3-D3EE2E312457}" type="presOf" srcId="{05F53048-3A6D-4857-8F86-4A997565EBCB}" destId="{AF453411-16DA-4D8B-BF88-BF6FDCE93C0D}" srcOrd="0" destOrd="0" presId="urn:microsoft.com/office/officeart/2005/8/layout/vList2"/>
    <dgm:cxn modelId="{DE6B8720-1F5F-48BB-AAE1-35EC908A269D}" srcId="{B63814F5-D4E3-433C-A711-C9F8AA5B20EB}" destId="{AB6111FE-2B5E-417E-A0A4-8279E775653D}" srcOrd="1" destOrd="0" parTransId="{CE6E0406-F411-474F-815E-517E471A5461}" sibTransId="{414F2F5C-642B-44AA-B1EA-F7F2D95E1E35}"/>
    <dgm:cxn modelId="{D18B3021-C494-4B4D-B670-4852443E5D5D}" type="presOf" srcId="{5D3C760B-BACD-407B-A642-2B2C4717FF0C}" destId="{C42DD4D6-A1FD-4DAA-A84A-CD9B79B3E9D0}" srcOrd="0" destOrd="2" presId="urn:microsoft.com/office/officeart/2005/8/layout/vList2"/>
    <dgm:cxn modelId="{A9A87632-A734-4F84-B86C-B30268C7A92A}" srcId="{B63814F5-D4E3-433C-A711-C9F8AA5B20EB}" destId="{27CE77C3-BD7C-4C10-8405-10D2C7BF5364}" srcOrd="0" destOrd="0" parTransId="{77178038-D6B7-4768-A575-72B4085D42F7}" sibTransId="{9A8285DF-443F-40BC-9A13-E7F47877C5C7}"/>
    <dgm:cxn modelId="{5AF5CF3E-1DCD-47D7-B1C1-F3DC2C0C9EF7}" type="presOf" srcId="{B63814F5-D4E3-433C-A711-C9F8AA5B20EB}" destId="{21D66277-63C0-4EC9-A9D5-6A8F9E985D8B}" srcOrd="0" destOrd="0" presId="urn:microsoft.com/office/officeart/2005/8/layout/vList2"/>
    <dgm:cxn modelId="{90F4D73E-A136-4C47-9B06-A942864ABC8E}" srcId="{3118D0EE-685B-474E-800D-7CBDD41D83BE}" destId="{F290FCC3-A3D1-4B30-AA6B-FB1D5391C2FA}" srcOrd="1" destOrd="0" parTransId="{5B7DB1E3-38A3-4ABA-A7F8-9C54022BFDB0}" sibTransId="{B2B5CD78-3436-48B8-8041-88B465EE7B68}"/>
    <dgm:cxn modelId="{7E22DA5C-29E0-41FA-9BF7-0B9530B89F6D}" srcId="{B63814F5-D4E3-433C-A711-C9F8AA5B20EB}" destId="{3118D0EE-685B-474E-800D-7CBDD41D83BE}" srcOrd="2" destOrd="0" parTransId="{6DEE0C6D-9B73-47A1-8D71-46286A5B20DC}" sibTransId="{21870E63-E946-41F3-84FE-15ECE421FA29}"/>
    <dgm:cxn modelId="{F6D2C745-EED5-4481-9A44-281897BA43EA}" type="presOf" srcId="{62B53059-4A9C-49F2-9F54-F79A801E9BE7}" destId="{C42DD4D6-A1FD-4DAA-A84A-CD9B79B3E9D0}" srcOrd="0" destOrd="0" presId="urn:microsoft.com/office/officeart/2005/8/layout/vList2"/>
    <dgm:cxn modelId="{4F24316B-F849-49C2-95DB-41DB1BE22B47}" srcId="{AB6111FE-2B5E-417E-A0A4-8279E775653D}" destId="{21E1C957-75DA-443C-AB84-23DDDAD38B62}" srcOrd="1" destOrd="0" parTransId="{3BAABF8E-DB47-4660-9702-7E436FEF76EB}" sibTransId="{E604BA35-76D1-41A4-8DAC-E296280AD49C}"/>
    <dgm:cxn modelId="{4A424250-36B8-4A9E-A4F8-94E4CA968CBE}" type="presOf" srcId="{3118D0EE-685B-474E-800D-7CBDD41D83BE}" destId="{83EC7E7D-89FD-4E46-A72E-D5CB24E96ABF}" srcOrd="0" destOrd="0" presId="urn:microsoft.com/office/officeart/2005/8/layout/vList2"/>
    <dgm:cxn modelId="{873C0D55-AE10-4BC5-AEDC-A7EAB7654520}" type="presOf" srcId="{AB6111FE-2B5E-417E-A0A4-8279E775653D}" destId="{997272D6-5A41-4F64-B78E-0C8F29E19B16}" srcOrd="0" destOrd="0" presId="urn:microsoft.com/office/officeart/2005/8/layout/vList2"/>
    <dgm:cxn modelId="{AA278078-4BDD-4C2D-87D3-6A59636C49A5}" type="presOf" srcId="{2B72832F-F731-4D6E-96F5-D4C8AB53C828}" destId="{4923EFD5-77E1-4794-8674-272459C84023}" srcOrd="0" destOrd="0" presId="urn:microsoft.com/office/officeart/2005/8/layout/vList2"/>
    <dgm:cxn modelId="{EC192D7A-7C70-4CCA-8A39-E87A59C9E4FF}" srcId="{3118D0EE-685B-474E-800D-7CBDD41D83BE}" destId="{5D3C760B-BACD-407B-A642-2B2C4717FF0C}" srcOrd="2" destOrd="0" parTransId="{919CC4BA-611D-4B1A-8E38-10C77B8EA0C6}" sibTransId="{B39EEF4B-34C3-4281-AC50-719BDD545B0A}"/>
    <dgm:cxn modelId="{473B208C-B5EC-4310-B6E0-1345E6337693}" srcId="{3118D0EE-685B-474E-800D-7CBDD41D83BE}" destId="{62B53059-4A9C-49F2-9F54-F79A801E9BE7}" srcOrd="0" destOrd="0" parTransId="{25C0C03A-1BC3-4224-9BEA-DED9C7963607}" sibTransId="{4F3C5FA5-7C7E-45BA-8196-758BA494E1D3}"/>
    <dgm:cxn modelId="{D879BA8E-AB94-4D8C-90DE-3FC60AE9769A}" srcId="{27CE77C3-BD7C-4C10-8405-10D2C7BF5364}" destId="{05F53048-3A6D-4857-8F86-4A997565EBCB}" srcOrd="0" destOrd="0" parTransId="{E42F57C4-0F1F-485A-96DA-F13743BD3CF8}" sibTransId="{816C0803-4644-44E1-8E19-D5032B48726D}"/>
    <dgm:cxn modelId="{56635E9B-449A-45D0-B119-1EABD878A8A9}" type="presOf" srcId="{27CE77C3-BD7C-4C10-8405-10D2C7BF5364}" destId="{9B1EE93B-D78D-42E6-93DD-24BF977CAEF2}" srcOrd="0" destOrd="0" presId="urn:microsoft.com/office/officeart/2005/8/layout/vList2"/>
    <dgm:cxn modelId="{242C48A0-91CD-44A3-A317-24BDC02AFCEE}" type="presOf" srcId="{225BADCB-2831-494C-9AF4-3CA55C5317FB}" destId="{AF453411-16DA-4D8B-BF88-BF6FDCE93C0D}" srcOrd="0" destOrd="1" presId="urn:microsoft.com/office/officeart/2005/8/layout/vList2"/>
    <dgm:cxn modelId="{27E44CA5-B232-41F4-9324-64E22613CB71}" srcId="{AB6111FE-2B5E-417E-A0A4-8279E775653D}" destId="{2B72832F-F731-4D6E-96F5-D4C8AB53C828}" srcOrd="0" destOrd="0" parTransId="{398ED9A3-4BB6-4DE2-8B12-51786FBBAD79}" sibTransId="{E98C3AFE-9B5F-4F24-B628-75271BDE5BD3}"/>
    <dgm:cxn modelId="{D6F726A6-08BF-4410-8EB7-A27FB099F4A7}" type="presOf" srcId="{F290FCC3-A3D1-4B30-AA6B-FB1D5391C2FA}" destId="{C42DD4D6-A1FD-4DAA-A84A-CD9B79B3E9D0}" srcOrd="0" destOrd="1" presId="urn:microsoft.com/office/officeart/2005/8/layout/vList2"/>
    <dgm:cxn modelId="{77AE7FA9-6023-4139-AF62-923B526F3016}" srcId="{27CE77C3-BD7C-4C10-8405-10D2C7BF5364}" destId="{225BADCB-2831-494C-9AF4-3CA55C5317FB}" srcOrd="1" destOrd="0" parTransId="{48DA15CC-E0B2-4E83-9F51-4612CC8F7033}" sibTransId="{78E2EA7A-7E08-414E-A75B-844C0965A764}"/>
    <dgm:cxn modelId="{4577B6DD-7511-46AD-B038-AE09BDF452CE}" type="presOf" srcId="{21E1C957-75DA-443C-AB84-23DDDAD38B62}" destId="{4923EFD5-77E1-4794-8674-272459C84023}" srcOrd="0" destOrd="1" presId="urn:microsoft.com/office/officeart/2005/8/layout/vList2"/>
    <dgm:cxn modelId="{DEA9B23C-A78B-48C6-BF35-7F0F22AEFA08}" type="presParOf" srcId="{21D66277-63C0-4EC9-A9D5-6A8F9E985D8B}" destId="{9B1EE93B-D78D-42E6-93DD-24BF977CAEF2}" srcOrd="0" destOrd="0" presId="urn:microsoft.com/office/officeart/2005/8/layout/vList2"/>
    <dgm:cxn modelId="{353D97A8-C4EC-414C-B091-DE9E26F19CFF}" type="presParOf" srcId="{21D66277-63C0-4EC9-A9D5-6A8F9E985D8B}" destId="{AF453411-16DA-4D8B-BF88-BF6FDCE93C0D}" srcOrd="1" destOrd="0" presId="urn:microsoft.com/office/officeart/2005/8/layout/vList2"/>
    <dgm:cxn modelId="{7B3ED4E8-5818-4564-844B-EA4039553E6F}" type="presParOf" srcId="{21D66277-63C0-4EC9-A9D5-6A8F9E985D8B}" destId="{997272D6-5A41-4F64-B78E-0C8F29E19B16}" srcOrd="2" destOrd="0" presId="urn:microsoft.com/office/officeart/2005/8/layout/vList2"/>
    <dgm:cxn modelId="{4B7AB232-CC91-4ADC-B658-23E16063BFC6}" type="presParOf" srcId="{21D66277-63C0-4EC9-A9D5-6A8F9E985D8B}" destId="{4923EFD5-77E1-4794-8674-272459C84023}" srcOrd="3" destOrd="0" presId="urn:microsoft.com/office/officeart/2005/8/layout/vList2"/>
    <dgm:cxn modelId="{2B05C143-E94F-4E4D-BFE6-0E9DAEEDC335}" type="presParOf" srcId="{21D66277-63C0-4EC9-A9D5-6A8F9E985D8B}" destId="{83EC7E7D-89FD-4E46-A72E-D5CB24E96ABF}" srcOrd="4" destOrd="0" presId="urn:microsoft.com/office/officeart/2005/8/layout/vList2"/>
    <dgm:cxn modelId="{A7A825DD-1362-4F42-8BF0-6F25143E671C}" type="presParOf" srcId="{21D66277-63C0-4EC9-A9D5-6A8F9E985D8B}" destId="{C42DD4D6-A1FD-4DAA-A84A-CD9B79B3E9D0}" srcOrd="5"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5DAD1A96-87B7-444F-A2E6-2FA740847E9A}" type="doc">
      <dgm:prSet loTypeId="urn:microsoft.com/office/officeart/2005/8/layout/default" loCatId="list" qsTypeId="urn:microsoft.com/office/officeart/2005/8/quickstyle/simple1" qsCatId="simple" csTypeId="urn:microsoft.com/office/officeart/2005/8/colors/colorful1" csCatId="colorful" phldr="1"/>
      <dgm:spPr/>
      <dgm:t>
        <a:bodyPr/>
        <a:lstStyle/>
        <a:p>
          <a:endParaRPr lang="en-GB"/>
        </a:p>
      </dgm:t>
    </dgm:pt>
    <dgm:pt modelId="{F2B8F4D3-AC0E-47B7-8F8C-F111CB4A19CC}">
      <dgm:prSet phldrT="[Text]" custT="1"/>
      <dgm:spPr/>
      <dgm:t>
        <a:bodyPr/>
        <a:lstStyle/>
        <a:p>
          <a:r>
            <a:rPr lang="en-GB" sz="1100" dirty="0"/>
            <a:t>Retrospective chart review </a:t>
          </a:r>
        </a:p>
      </dgm:t>
    </dgm:pt>
    <dgm:pt modelId="{84305011-D679-4940-AD94-EE03529B27C8}" type="parTrans" cxnId="{CE2CD7BA-D85C-4639-90D8-CC3195DEBFE1}">
      <dgm:prSet/>
      <dgm:spPr/>
      <dgm:t>
        <a:bodyPr/>
        <a:lstStyle/>
        <a:p>
          <a:endParaRPr lang="en-GB"/>
        </a:p>
      </dgm:t>
    </dgm:pt>
    <dgm:pt modelId="{017C2154-D2BB-4375-A521-313993EFC6A6}" type="sibTrans" cxnId="{CE2CD7BA-D85C-4639-90D8-CC3195DEBFE1}">
      <dgm:prSet/>
      <dgm:spPr/>
      <dgm:t>
        <a:bodyPr/>
        <a:lstStyle/>
        <a:p>
          <a:endParaRPr lang="en-GB"/>
        </a:p>
      </dgm:t>
    </dgm:pt>
    <dgm:pt modelId="{48920151-FBC4-4737-917B-AF164DDFCD79}">
      <dgm:prSet phldrT="[Text]" custT="1"/>
      <dgm:spPr/>
      <dgm:t>
        <a:bodyPr/>
        <a:lstStyle/>
        <a:p>
          <a:r>
            <a:rPr lang="en-GB" sz="1100" dirty="0"/>
            <a:t>Inclusion criteria </a:t>
          </a:r>
        </a:p>
      </dgm:t>
    </dgm:pt>
    <dgm:pt modelId="{F0D95D59-6F85-42DA-BB0A-D138BF07BDFC}" type="parTrans" cxnId="{455344E5-3C54-4414-B0EF-89D08B67E31A}">
      <dgm:prSet/>
      <dgm:spPr/>
      <dgm:t>
        <a:bodyPr/>
        <a:lstStyle/>
        <a:p>
          <a:endParaRPr lang="en-GB"/>
        </a:p>
      </dgm:t>
    </dgm:pt>
    <dgm:pt modelId="{C232AFAA-1C8A-4327-9C31-6992CA42E029}" type="sibTrans" cxnId="{455344E5-3C54-4414-B0EF-89D08B67E31A}">
      <dgm:prSet/>
      <dgm:spPr/>
      <dgm:t>
        <a:bodyPr/>
        <a:lstStyle/>
        <a:p>
          <a:endParaRPr lang="en-GB"/>
        </a:p>
      </dgm:t>
    </dgm:pt>
    <dgm:pt modelId="{0A9BD3EC-1B17-40B0-A459-82DEF0BBA2B9}">
      <dgm:prSet phldrT="[Text]" custT="1"/>
      <dgm:spPr/>
      <dgm:t>
        <a:bodyPr/>
        <a:lstStyle/>
        <a:p>
          <a:r>
            <a:rPr lang="en-GB" sz="1100" dirty="0"/>
            <a:t>&lt;18 years of age </a:t>
          </a:r>
        </a:p>
      </dgm:t>
    </dgm:pt>
    <dgm:pt modelId="{4E4EEBD7-D384-446F-8544-27B6D45A7FC4}" type="parTrans" cxnId="{4461DD86-76CC-46C6-AD5D-6CF721AC0CA3}">
      <dgm:prSet/>
      <dgm:spPr/>
      <dgm:t>
        <a:bodyPr/>
        <a:lstStyle/>
        <a:p>
          <a:endParaRPr lang="en-GB"/>
        </a:p>
      </dgm:t>
    </dgm:pt>
    <dgm:pt modelId="{5964548E-D925-4286-BE24-CB6377CDB39A}" type="sibTrans" cxnId="{4461DD86-76CC-46C6-AD5D-6CF721AC0CA3}">
      <dgm:prSet/>
      <dgm:spPr/>
      <dgm:t>
        <a:bodyPr/>
        <a:lstStyle/>
        <a:p>
          <a:endParaRPr lang="en-GB"/>
        </a:p>
      </dgm:t>
    </dgm:pt>
    <dgm:pt modelId="{2B25EBCE-7030-4EA8-B840-43E3D858FE56}">
      <dgm:prSet phldrT="[Text]" custT="1"/>
      <dgm:spPr/>
      <dgm:t>
        <a:bodyPr/>
        <a:lstStyle/>
        <a:p>
          <a:r>
            <a:rPr lang="en-GB" sz="1100" dirty="0"/>
            <a:t>Neurosurgery referral between 2007–2023 </a:t>
          </a:r>
        </a:p>
      </dgm:t>
    </dgm:pt>
    <dgm:pt modelId="{B47A8FC4-3AE9-4D3C-BB59-132DD738D657}" type="parTrans" cxnId="{1B69C4D5-17BA-4921-8BDE-6E33DAB4966C}">
      <dgm:prSet/>
      <dgm:spPr/>
      <dgm:t>
        <a:bodyPr/>
        <a:lstStyle/>
        <a:p>
          <a:endParaRPr lang="en-GB"/>
        </a:p>
      </dgm:t>
    </dgm:pt>
    <dgm:pt modelId="{6390CC83-4800-40EF-9E53-0FE0860F2073}" type="sibTrans" cxnId="{1B69C4D5-17BA-4921-8BDE-6E33DAB4966C}">
      <dgm:prSet/>
      <dgm:spPr/>
      <dgm:t>
        <a:bodyPr/>
        <a:lstStyle/>
        <a:p>
          <a:endParaRPr lang="en-GB"/>
        </a:p>
      </dgm:t>
    </dgm:pt>
    <dgm:pt modelId="{54A4A6DB-1BC8-4D6C-A0C2-0AAD42CDA744}">
      <dgm:prSet phldrT="[Text]" custT="1"/>
      <dgm:spPr/>
      <dgm:t>
        <a:bodyPr/>
        <a:lstStyle/>
        <a:p>
          <a:r>
            <a:rPr lang="en-GB" sz="1100" dirty="0"/>
            <a:t>Full clinical history </a:t>
          </a:r>
        </a:p>
      </dgm:t>
    </dgm:pt>
    <dgm:pt modelId="{54DF3E5A-599E-4722-A877-B45F73853592}" type="parTrans" cxnId="{76D7E7A3-15B2-428F-83CD-035C385B0DE0}">
      <dgm:prSet/>
      <dgm:spPr/>
      <dgm:t>
        <a:bodyPr/>
        <a:lstStyle/>
        <a:p>
          <a:endParaRPr lang="en-GB"/>
        </a:p>
      </dgm:t>
    </dgm:pt>
    <dgm:pt modelId="{B5403F1C-1B0E-4D86-9087-7114D706D7D9}" type="sibTrans" cxnId="{76D7E7A3-15B2-428F-83CD-035C385B0DE0}">
      <dgm:prSet/>
      <dgm:spPr/>
      <dgm:t>
        <a:bodyPr/>
        <a:lstStyle/>
        <a:p>
          <a:endParaRPr lang="en-GB"/>
        </a:p>
      </dgm:t>
    </dgm:pt>
    <dgm:pt modelId="{BE5E2E3B-17D8-4C03-90B0-307AB2C5160B}">
      <dgm:prSet phldrT="[Text]" custT="1"/>
      <dgm:spPr/>
      <dgm:t>
        <a:bodyPr/>
        <a:lstStyle/>
        <a:p>
          <a:r>
            <a:rPr lang="en-GB" sz="1100" dirty="0"/>
            <a:t>Static or dynamic flexion-extension </a:t>
          </a:r>
          <a:r>
            <a:rPr lang="en-GB" sz="1100" dirty="0" err="1"/>
            <a:t>craniocervical</a:t>
          </a:r>
          <a:r>
            <a:rPr lang="en-GB" sz="1100" dirty="0"/>
            <a:t> MRI scans </a:t>
          </a:r>
        </a:p>
      </dgm:t>
    </dgm:pt>
    <dgm:pt modelId="{0D0D5039-C857-438F-ADC4-8206DF92EBA0}" type="parTrans" cxnId="{C362B6CB-D928-43EC-8408-9FE7591E72E6}">
      <dgm:prSet/>
      <dgm:spPr/>
      <dgm:t>
        <a:bodyPr/>
        <a:lstStyle/>
        <a:p>
          <a:endParaRPr lang="en-GB"/>
        </a:p>
      </dgm:t>
    </dgm:pt>
    <dgm:pt modelId="{CA5EC0AF-A7DB-4B8D-B07F-EC933EDC1F84}" type="sibTrans" cxnId="{C362B6CB-D928-43EC-8408-9FE7591E72E6}">
      <dgm:prSet/>
      <dgm:spPr/>
      <dgm:t>
        <a:bodyPr/>
        <a:lstStyle/>
        <a:p>
          <a:endParaRPr lang="en-GB"/>
        </a:p>
      </dgm:t>
    </dgm:pt>
    <dgm:pt modelId="{AE6DB81B-9E9D-48CF-8BA0-7A88690132FC}">
      <dgm:prSet phldrT="[Text]" custT="1"/>
      <dgm:spPr>
        <a:solidFill>
          <a:schemeClr val="accent3"/>
        </a:solidFill>
      </dgm:spPr>
      <dgm:t>
        <a:bodyPr/>
        <a:lstStyle/>
        <a:p>
          <a:r>
            <a:rPr lang="en-GB" sz="1100" dirty="0"/>
            <a:t>Parameters measured </a:t>
          </a:r>
        </a:p>
      </dgm:t>
    </dgm:pt>
    <dgm:pt modelId="{93A6381E-3AE5-41E3-A696-CB4BD793ED2B}" type="parTrans" cxnId="{2EB4616B-929D-4913-A0E8-B09E56C5D030}">
      <dgm:prSet/>
      <dgm:spPr/>
      <dgm:t>
        <a:bodyPr/>
        <a:lstStyle/>
        <a:p>
          <a:endParaRPr lang="en-GB"/>
        </a:p>
      </dgm:t>
    </dgm:pt>
    <dgm:pt modelId="{060F6EEC-778F-4579-A233-4BDB125D76CC}" type="sibTrans" cxnId="{2EB4616B-929D-4913-A0E8-B09E56C5D030}">
      <dgm:prSet/>
      <dgm:spPr/>
      <dgm:t>
        <a:bodyPr/>
        <a:lstStyle/>
        <a:p>
          <a:endParaRPr lang="en-GB"/>
        </a:p>
      </dgm:t>
    </dgm:pt>
    <dgm:pt modelId="{F5839044-B865-441F-8E20-6E0BE4F4ADFA}">
      <dgm:prSet phldrT="[Text]" custT="1"/>
      <dgm:spPr>
        <a:solidFill>
          <a:schemeClr val="accent3"/>
        </a:solidFill>
      </dgm:spPr>
      <dgm:t>
        <a:bodyPr/>
        <a:lstStyle/>
        <a:p>
          <a:r>
            <a:rPr lang="en-GB" sz="1100" dirty="0"/>
            <a:t>ADI, SAC, CA, CXA</a:t>
          </a:r>
        </a:p>
      </dgm:t>
    </dgm:pt>
    <dgm:pt modelId="{753E548C-CA41-47C1-8D48-1ECA96B3CCDA}" type="parTrans" cxnId="{30B012A9-8C40-4968-9EF2-14A045643301}">
      <dgm:prSet/>
      <dgm:spPr/>
      <dgm:t>
        <a:bodyPr/>
        <a:lstStyle/>
        <a:p>
          <a:endParaRPr lang="en-GB"/>
        </a:p>
      </dgm:t>
    </dgm:pt>
    <dgm:pt modelId="{85180630-6121-45C0-ACEF-E5EBCCDD2DF7}" type="sibTrans" cxnId="{30B012A9-8C40-4968-9EF2-14A045643301}">
      <dgm:prSet/>
      <dgm:spPr/>
      <dgm:t>
        <a:bodyPr/>
        <a:lstStyle/>
        <a:p>
          <a:endParaRPr lang="en-GB"/>
        </a:p>
      </dgm:t>
    </dgm:pt>
    <dgm:pt modelId="{4184AE29-C7DD-4E25-8813-CFC2EACF4A81}">
      <dgm:prSet phldrT="[Text]" custT="1"/>
      <dgm:spPr>
        <a:solidFill>
          <a:schemeClr val="accent3"/>
        </a:solidFill>
      </dgm:spPr>
      <dgm:t>
        <a:bodyPr/>
        <a:lstStyle/>
        <a:p>
          <a:r>
            <a:rPr lang="en-GB" sz="1100" dirty="0"/>
            <a:t>Minimal/ maximal cervical canal/cord diameters</a:t>
          </a:r>
        </a:p>
      </dgm:t>
    </dgm:pt>
    <dgm:pt modelId="{9AEBA444-25EA-45CC-B5AF-83C80B0D10CA}" type="parTrans" cxnId="{76749C08-EA1F-473E-9CF3-A59CEFE577DD}">
      <dgm:prSet/>
      <dgm:spPr/>
      <dgm:t>
        <a:bodyPr/>
        <a:lstStyle/>
        <a:p>
          <a:endParaRPr lang="en-GB"/>
        </a:p>
      </dgm:t>
    </dgm:pt>
    <dgm:pt modelId="{4080C9E6-343D-420F-A214-37602BF54B74}" type="sibTrans" cxnId="{76749C08-EA1F-473E-9CF3-A59CEFE577DD}">
      <dgm:prSet/>
      <dgm:spPr/>
      <dgm:t>
        <a:bodyPr/>
        <a:lstStyle/>
        <a:p>
          <a:endParaRPr lang="en-GB"/>
        </a:p>
      </dgm:t>
    </dgm:pt>
    <dgm:pt modelId="{69A0ED96-C65D-4908-9F14-0FD0A8FC07B4}">
      <dgm:prSet phldrT="[Text]" custT="1"/>
      <dgm:spPr>
        <a:solidFill>
          <a:schemeClr val="accent4"/>
        </a:solidFill>
      </dgm:spPr>
      <dgm:t>
        <a:bodyPr/>
        <a:lstStyle/>
        <a:p>
          <a:r>
            <a:rPr lang="en-GB" sz="1100" dirty="0"/>
            <a:t>Data collection </a:t>
          </a:r>
        </a:p>
      </dgm:t>
    </dgm:pt>
    <dgm:pt modelId="{348CDED3-BD35-4175-96E7-AD01B7A78365}" type="parTrans" cxnId="{F3673175-F610-4D1C-AC09-A354D9E6DFDC}">
      <dgm:prSet/>
      <dgm:spPr/>
      <dgm:t>
        <a:bodyPr/>
        <a:lstStyle/>
        <a:p>
          <a:endParaRPr lang="en-GB"/>
        </a:p>
      </dgm:t>
    </dgm:pt>
    <dgm:pt modelId="{D5ECAEE8-5449-4BBA-A30B-0B687D77932B}" type="sibTrans" cxnId="{F3673175-F610-4D1C-AC09-A354D9E6DFDC}">
      <dgm:prSet/>
      <dgm:spPr/>
      <dgm:t>
        <a:bodyPr/>
        <a:lstStyle/>
        <a:p>
          <a:endParaRPr lang="en-GB"/>
        </a:p>
      </dgm:t>
    </dgm:pt>
    <dgm:pt modelId="{8FE2B6B6-C673-4D0E-8F11-2D2324E05CC2}">
      <dgm:prSet phldrT="[Text]" custT="1"/>
      <dgm:spPr>
        <a:solidFill>
          <a:schemeClr val="accent4"/>
        </a:solidFill>
      </dgm:spPr>
      <dgm:t>
        <a:bodyPr/>
        <a:lstStyle/>
        <a:p>
          <a:r>
            <a:rPr lang="en-GB" sz="1100" dirty="0"/>
            <a:t>Blinded </a:t>
          </a:r>
        </a:p>
      </dgm:t>
    </dgm:pt>
    <dgm:pt modelId="{C89E7501-B9E1-4CA6-AD54-F00A1A647AEA}" type="parTrans" cxnId="{B626BFDD-EC72-4CB2-AFD3-54D7E847E6A6}">
      <dgm:prSet/>
      <dgm:spPr/>
      <dgm:t>
        <a:bodyPr/>
        <a:lstStyle/>
        <a:p>
          <a:endParaRPr lang="en-GB"/>
        </a:p>
      </dgm:t>
    </dgm:pt>
    <dgm:pt modelId="{8678790F-FA9F-43BF-83F1-343E46F41B1E}" type="sibTrans" cxnId="{B626BFDD-EC72-4CB2-AFD3-54D7E847E6A6}">
      <dgm:prSet/>
      <dgm:spPr/>
      <dgm:t>
        <a:bodyPr/>
        <a:lstStyle/>
        <a:p>
          <a:endParaRPr lang="en-GB"/>
        </a:p>
      </dgm:t>
    </dgm:pt>
    <dgm:pt modelId="{F418921D-818F-4AC7-BA47-A6AB8720DFB3}">
      <dgm:prSet phldrT="[Text]" custT="1"/>
      <dgm:spPr>
        <a:solidFill>
          <a:schemeClr val="accent4"/>
        </a:solidFill>
      </dgm:spPr>
      <dgm:t>
        <a:bodyPr/>
        <a:lstStyle/>
        <a:p>
          <a:r>
            <a:rPr lang="en-GB" sz="1100" dirty="0"/>
            <a:t>Anonymous </a:t>
          </a:r>
        </a:p>
      </dgm:t>
    </dgm:pt>
    <dgm:pt modelId="{45539C6E-8C6B-4534-93BA-43B56B61F8C2}" type="parTrans" cxnId="{DD5002DC-A987-40E3-86E3-FB0F50225355}">
      <dgm:prSet/>
      <dgm:spPr/>
      <dgm:t>
        <a:bodyPr/>
        <a:lstStyle/>
        <a:p>
          <a:endParaRPr lang="en-GB"/>
        </a:p>
      </dgm:t>
    </dgm:pt>
    <dgm:pt modelId="{0D40FB27-9124-46F9-888A-7A902F957892}" type="sibTrans" cxnId="{DD5002DC-A987-40E3-86E3-FB0F50225355}">
      <dgm:prSet/>
      <dgm:spPr/>
      <dgm:t>
        <a:bodyPr/>
        <a:lstStyle/>
        <a:p>
          <a:endParaRPr lang="en-GB"/>
        </a:p>
      </dgm:t>
    </dgm:pt>
    <dgm:pt modelId="{C765AE11-19CD-46D7-88CD-4C8835475DE1}">
      <dgm:prSet phldrT="[Text]" custT="1"/>
      <dgm:spPr>
        <a:solidFill>
          <a:schemeClr val="accent4"/>
        </a:solidFill>
      </dgm:spPr>
      <dgm:t>
        <a:bodyPr/>
        <a:lstStyle/>
        <a:p>
          <a:r>
            <a:rPr lang="en-GB" sz="1100" dirty="0"/>
            <a:t>Stored in </a:t>
          </a:r>
          <a:br>
            <a:rPr lang="en-GB" sz="1100" dirty="0"/>
          </a:br>
          <a:r>
            <a:rPr lang="en-GB" sz="1100" dirty="0" err="1"/>
            <a:t>REDCap</a:t>
          </a:r>
          <a:r>
            <a:rPr lang="en-GB" sz="1100" dirty="0"/>
            <a:t> database </a:t>
          </a:r>
        </a:p>
      </dgm:t>
    </dgm:pt>
    <dgm:pt modelId="{27666C4D-89D4-4B14-9118-C127FFD9574E}" type="parTrans" cxnId="{D9839D10-6168-4559-9523-56EAD35485F0}">
      <dgm:prSet/>
      <dgm:spPr/>
      <dgm:t>
        <a:bodyPr/>
        <a:lstStyle/>
        <a:p>
          <a:endParaRPr lang="en-GB"/>
        </a:p>
      </dgm:t>
    </dgm:pt>
    <dgm:pt modelId="{2649303D-EA1E-44D5-8963-55730993057D}" type="sibTrans" cxnId="{D9839D10-6168-4559-9523-56EAD35485F0}">
      <dgm:prSet/>
      <dgm:spPr/>
      <dgm:t>
        <a:bodyPr/>
        <a:lstStyle/>
        <a:p>
          <a:endParaRPr lang="en-GB"/>
        </a:p>
      </dgm:t>
    </dgm:pt>
    <dgm:pt modelId="{C607CC71-0050-48E4-9ECF-BAC2F77FC9D7}">
      <dgm:prSet phldrT="[Text]" custT="1"/>
      <dgm:spPr>
        <a:solidFill>
          <a:schemeClr val="accent2"/>
        </a:solidFill>
      </dgm:spPr>
      <dgm:t>
        <a:bodyPr/>
        <a:lstStyle/>
        <a:p>
          <a:r>
            <a:rPr lang="en-GB" sz="1100" dirty="0"/>
            <a:t>Statistical analysis </a:t>
          </a:r>
        </a:p>
      </dgm:t>
    </dgm:pt>
    <dgm:pt modelId="{4B346E85-4D78-46AE-803A-1DE030EBD10E}" type="parTrans" cxnId="{7726E713-3A7F-411A-A27A-483A0EDD04B2}">
      <dgm:prSet/>
      <dgm:spPr/>
      <dgm:t>
        <a:bodyPr/>
        <a:lstStyle/>
        <a:p>
          <a:endParaRPr lang="en-GB"/>
        </a:p>
      </dgm:t>
    </dgm:pt>
    <dgm:pt modelId="{B1573B7F-CD24-46D4-A650-3826348FB5D6}" type="sibTrans" cxnId="{7726E713-3A7F-411A-A27A-483A0EDD04B2}">
      <dgm:prSet/>
      <dgm:spPr/>
      <dgm:t>
        <a:bodyPr/>
        <a:lstStyle/>
        <a:p>
          <a:endParaRPr lang="en-GB"/>
        </a:p>
      </dgm:t>
    </dgm:pt>
    <dgm:pt modelId="{F18A2FC0-E950-4A1B-8618-37C07293F5B2}">
      <dgm:prSet phldrT="[Text]" custT="1"/>
      <dgm:spPr>
        <a:solidFill>
          <a:schemeClr val="accent2"/>
        </a:solidFill>
      </dgm:spPr>
      <dgm:t>
        <a:bodyPr/>
        <a:lstStyle/>
        <a:p>
          <a:r>
            <a:rPr lang="en-GB" sz="1100" dirty="0"/>
            <a:t>Using SPSS </a:t>
          </a:r>
        </a:p>
      </dgm:t>
    </dgm:pt>
    <dgm:pt modelId="{F1BAA3D6-8773-4EF8-B5BA-4F4B5792904E}" type="parTrans" cxnId="{19F91C46-A0D2-48BF-8FC5-7FEA3152798B}">
      <dgm:prSet/>
      <dgm:spPr/>
      <dgm:t>
        <a:bodyPr/>
        <a:lstStyle/>
        <a:p>
          <a:endParaRPr lang="en-GB"/>
        </a:p>
      </dgm:t>
    </dgm:pt>
    <dgm:pt modelId="{8B953C4A-48A3-4DE6-90AA-9FCDBF76EF3B}" type="sibTrans" cxnId="{19F91C46-A0D2-48BF-8FC5-7FEA3152798B}">
      <dgm:prSet/>
      <dgm:spPr/>
      <dgm:t>
        <a:bodyPr/>
        <a:lstStyle/>
        <a:p>
          <a:endParaRPr lang="en-GB"/>
        </a:p>
      </dgm:t>
    </dgm:pt>
    <dgm:pt modelId="{80635EEF-8AE3-4A9D-BCA2-B4C12CA74252}">
      <dgm:prSet phldrT="[Text]" custT="1"/>
      <dgm:spPr>
        <a:solidFill>
          <a:schemeClr val="accent2"/>
        </a:solidFill>
      </dgm:spPr>
      <dgm:t>
        <a:bodyPr/>
        <a:lstStyle/>
        <a:p>
          <a:r>
            <a:rPr lang="en-GB" sz="1100" dirty="0"/>
            <a:t>T-test </a:t>
          </a:r>
        </a:p>
      </dgm:t>
    </dgm:pt>
    <dgm:pt modelId="{F04C6ABE-A750-43CC-9616-91931A8ADC68}" type="parTrans" cxnId="{7480E1F1-A412-4414-A458-27CC2ED86BE4}">
      <dgm:prSet/>
      <dgm:spPr/>
      <dgm:t>
        <a:bodyPr/>
        <a:lstStyle/>
        <a:p>
          <a:endParaRPr lang="en-GB"/>
        </a:p>
      </dgm:t>
    </dgm:pt>
    <dgm:pt modelId="{A5096458-26AD-4D5B-AFC0-D602F7781E3D}" type="sibTrans" cxnId="{7480E1F1-A412-4414-A458-27CC2ED86BE4}">
      <dgm:prSet/>
      <dgm:spPr/>
      <dgm:t>
        <a:bodyPr/>
        <a:lstStyle/>
        <a:p>
          <a:endParaRPr lang="en-GB"/>
        </a:p>
      </dgm:t>
    </dgm:pt>
    <dgm:pt modelId="{09AEE003-413E-4570-A37E-14FEFEB59FB3}">
      <dgm:prSet phldrT="[Text]" custT="1"/>
      <dgm:spPr>
        <a:solidFill>
          <a:schemeClr val="accent2"/>
        </a:solidFill>
      </dgm:spPr>
      <dgm:t>
        <a:bodyPr/>
        <a:lstStyle/>
        <a:p>
          <a:r>
            <a:rPr lang="en-GB" sz="1100" dirty="0"/>
            <a:t>p&lt;0.05 considered statistically significant </a:t>
          </a:r>
        </a:p>
      </dgm:t>
    </dgm:pt>
    <dgm:pt modelId="{099245A5-D758-4698-9CF3-F8DF030AAADD}" type="parTrans" cxnId="{969AFB38-9394-459C-9314-A2DC00CDFEFD}">
      <dgm:prSet/>
      <dgm:spPr/>
      <dgm:t>
        <a:bodyPr/>
        <a:lstStyle/>
        <a:p>
          <a:endParaRPr lang="en-GB"/>
        </a:p>
      </dgm:t>
    </dgm:pt>
    <dgm:pt modelId="{7CE2D9CE-8DFB-4ADF-9B7A-6211712EA5A8}" type="sibTrans" cxnId="{969AFB38-9394-459C-9314-A2DC00CDFEFD}">
      <dgm:prSet/>
      <dgm:spPr/>
      <dgm:t>
        <a:bodyPr/>
        <a:lstStyle/>
        <a:p>
          <a:endParaRPr lang="en-GB"/>
        </a:p>
      </dgm:t>
    </dgm:pt>
    <dgm:pt modelId="{E180329A-2775-459B-BC1C-C9341A07038F}">
      <dgm:prSet phldrT="[Text]" custT="1"/>
      <dgm:spPr/>
      <dgm:t>
        <a:bodyPr/>
        <a:lstStyle/>
        <a:p>
          <a:r>
            <a:rPr lang="en-GB" sz="1100" dirty="0"/>
            <a:t>Categories </a:t>
          </a:r>
        </a:p>
      </dgm:t>
    </dgm:pt>
    <dgm:pt modelId="{FC6BCD1E-B08D-4EB6-9DD7-A996A6FD4043}" type="parTrans" cxnId="{2E9FC03A-7D21-48D8-B1FA-4F64E50EA36C}">
      <dgm:prSet/>
      <dgm:spPr/>
      <dgm:t>
        <a:bodyPr/>
        <a:lstStyle/>
        <a:p>
          <a:endParaRPr lang="en-GB"/>
        </a:p>
      </dgm:t>
    </dgm:pt>
    <dgm:pt modelId="{77823086-BE1E-4FCB-92F7-460EC0861FF7}" type="sibTrans" cxnId="{2E9FC03A-7D21-48D8-B1FA-4F64E50EA36C}">
      <dgm:prSet/>
      <dgm:spPr/>
      <dgm:t>
        <a:bodyPr/>
        <a:lstStyle/>
        <a:p>
          <a:endParaRPr lang="en-GB"/>
        </a:p>
      </dgm:t>
    </dgm:pt>
    <dgm:pt modelId="{423C6EBA-8690-488E-9AB5-F4A4AD06064F}">
      <dgm:prSet phldrT="[Text]" custT="1"/>
      <dgm:spPr/>
      <dgm:t>
        <a:bodyPr/>
        <a:lstStyle/>
        <a:p>
          <a:r>
            <a:rPr lang="en-GB" sz="1100" dirty="0"/>
            <a:t>FMSS group and </a:t>
          </a:r>
          <a:br>
            <a:rPr lang="en-GB" sz="1100" dirty="0"/>
          </a:br>
          <a:r>
            <a:rPr lang="en-GB" sz="1100" dirty="0"/>
            <a:t>non-FMSS group</a:t>
          </a:r>
        </a:p>
      </dgm:t>
    </dgm:pt>
    <dgm:pt modelId="{15CF3E3E-4900-40E0-AF53-9AB568339B42}" type="parTrans" cxnId="{A2EC4FF4-AA21-4D82-9007-6D6479DAEAC0}">
      <dgm:prSet/>
      <dgm:spPr/>
      <dgm:t>
        <a:bodyPr/>
        <a:lstStyle/>
        <a:p>
          <a:endParaRPr lang="en-GB"/>
        </a:p>
      </dgm:t>
    </dgm:pt>
    <dgm:pt modelId="{F2D1C135-5D5A-454C-8C0F-ADE00F565A53}" type="sibTrans" cxnId="{A2EC4FF4-AA21-4D82-9007-6D6479DAEAC0}">
      <dgm:prSet/>
      <dgm:spPr/>
      <dgm:t>
        <a:bodyPr/>
        <a:lstStyle/>
        <a:p>
          <a:endParaRPr lang="en-GB"/>
        </a:p>
      </dgm:t>
    </dgm:pt>
    <dgm:pt modelId="{AC6CDA58-2947-4F81-AE12-0BECCA91BA76}">
      <dgm:prSet phldrT="[Text]" custT="1"/>
      <dgm:spPr/>
      <dgm:t>
        <a:bodyPr/>
        <a:lstStyle/>
        <a:p>
          <a:r>
            <a:rPr lang="en-GB" sz="1100" dirty="0"/>
            <a:t>Positions: flexed, extended, neutral </a:t>
          </a:r>
        </a:p>
      </dgm:t>
    </dgm:pt>
    <dgm:pt modelId="{37A30AEC-326E-4B00-8852-13B727B2DF19}" type="parTrans" cxnId="{BDD3A6C0-E524-476C-AF9A-0476DD732C07}">
      <dgm:prSet/>
      <dgm:spPr/>
      <dgm:t>
        <a:bodyPr/>
        <a:lstStyle/>
        <a:p>
          <a:endParaRPr lang="en-GB"/>
        </a:p>
      </dgm:t>
    </dgm:pt>
    <dgm:pt modelId="{7E311E42-30BE-4C9F-B643-4FEFE07BB8BE}" type="sibTrans" cxnId="{BDD3A6C0-E524-476C-AF9A-0476DD732C07}">
      <dgm:prSet/>
      <dgm:spPr/>
      <dgm:t>
        <a:bodyPr/>
        <a:lstStyle/>
        <a:p>
          <a:endParaRPr lang="en-GB"/>
        </a:p>
      </dgm:t>
    </dgm:pt>
    <dgm:pt modelId="{0D748E1F-F692-468D-8E80-79B6CC18CFF7}" type="pres">
      <dgm:prSet presAssocID="{5DAD1A96-87B7-444F-A2E6-2FA740847E9A}" presName="diagram" presStyleCnt="0">
        <dgm:presLayoutVars>
          <dgm:dir/>
          <dgm:resizeHandles val="exact"/>
        </dgm:presLayoutVars>
      </dgm:prSet>
      <dgm:spPr/>
    </dgm:pt>
    <dgm:pt modelId="{7B355D1F-D7FB-4974-9A8E-E08F9D042D9C}" type="pres">
      <dgm:prSet presAssocID="{F2B8F4D3-AC0E-47B7-8F8C-F111CB4A19CC}" presName="node" presStyleLbl="node1" presStyleIdx="0" presStyleCnt="6">
        <dgm:presLayoutVars>
          <dgm:bulletEnabled val="1"/>
        </dgm:presLayoutVars>
      </dgm:prSet>
      <dgm:spPr/>
    </dgm:pt>
    <dgm:pt modelId="{29CBA4A9-DDE9-44E0-9F11-20181F9F19F8}" type="pres">
      <dgm:prSet presAssocID="{017C2154-D2BB-4375-A521-313993EFC6A6}" presName="sibTrans" presStyleCnt="0"/>
      <dgm:spPr/>
    </dgm:pt>
    <dgm:pt modelId="{BC66C1DC-E481-4361-85DF-30F7498F5A53}" type="pres">
      <dgm:prSet presAssocID="{48920151-FBC4-4737-917B-AF164DDFCD79}" presName="node" presStyleLbl="node1" presStyleIdx="1" presStyleCnt="6">
        <dgm:presLayoutVars>
          <dgm:bulletEnabled val="1"/>
        </dgm:presLayoutVars>
      </dgm:prSet>
      <dgm:spPr/>
    </dgm:pt>
    <dgm:pt modelId="{E44C97A9-AACA-458A-AA8A-5C3692EA92A1}" type="pres">
      <dgm:prSet presAssocID="{C232AFAA-1C8A-4327-9C31-6992CA42E029}" presName="sibTrans" presStyleCnt="0"/>
      <dgm:spPr/>
    </dgm:pt>
    <dgm:pt modelId="{A3EC77E2-767E-41A6-A312-5D6092AF07DA}" type="pres">
      <dgm:prSet presAssocID="{E180329A-2775-459B-BC1C-C9341A07038F}" presName="node" presStyleLbl="node1" presStyleIdx="2" presStyleCnt="6">
        <dgm:presLayoutVars>
          <dgm:bulletEnabled val="1"/>
        </dgm:presLayoutVars>
      </dgm:prSet>
      <dgm:spPr/>
    </dgm:pt>
    <dgm:pt modelId="{456BDBCA-C741-4E1A-A9AB-B5BAF3FB46D3}" type="pres">
      <dgm:prSet presAssocID="{77823086-BE1E-4FCB-92F7-460EC0861FF7}" presName="sibTrans" presStyleCnt="0"/>
      <dgm:spPr/>
    </dgm:pt>
    <dgm:pt modelId="{448333F0-7CD5-4B4E-9E9A-809458C36E2D}" type="pres">
      <dgm:prSet presAssocID="{AE6DB81B-9E9D-48CF-8BA0-7A88690132FC}" presName="node" presStyleLbl="node1" presStyleIdx="3" presStyleCnt="6" custScaleY="93578">
        <dgm:presLayoutVars>
          <dgm:bulletEnabled val="1"/>
        </dgm:presLayoutVars>
      </dgm:prSet>
      <dgm:spPr/>
    </dgm:pt>
    <dgm:pt modelId="{E6B50C3B-B44B-41B5-B9D0-D48D0E9C0294}" type="pres">
      <dgm:prSet presAssocID="{060F6EEC-778F-4579-A233-4BDB125D76CC}" presName="sibTrans" presStyleCnt="0"/>
      <dgm:spPr/>
    </dgm:pt>
    <dgm:pt modelId="{F0EB8F8F-2541-4E44-B7CA-5C9CEBC8C47E}" type="pres">
      <dgm:prSet presAssocID="{69A0ED96-C65D-4908-9F14-0FD0A8FC07B4}" presName="node" presStyleLbl="node1" presStyleIdx="4" presStyleCnt="6">
        <dgm:presLayoutVars>
          <dgm:bulletEnabled val="1"/>
        </dgm:presLayoutVars>
      </dgm:prSet>
      <dgm:spPr/>
    </dgm:pt>
    <dgm:pt modelId="{71B9E446-515C-43B9-916E-3090A8B7EF3A}" type="pres">
      <dgm:prSet presAssocID="{D5ECAEE8-5449-4BBA-A30B-0B687D77932B}" presName="sibTrans" presStyleCnt="0"/>
      <dgm:spPr/>
    </dgm:pt>
    <dgm:pt modelId="{10BAF262-4218-4E06-BEAD-26169E866114}" type="pres">
      <dgm:prSet presAssocID="{C607CC71-0050-48E4-9ECF-BAC2F77FC9D7}" presName="node" presStyleLbl="node1" presStyleIdx="5" presStyleCnt="6">
        <dgm:presLayoutVars>
          <dgm:bulletEnabled val="1"/>
        </dgm:presLayoutVars>
      </dgm:prSet>
      <dgm:spPr/>
    </dgm:pt>
  </dgm:ptLst>
  <dgm:cxnLst>
    <dgm:cxn modelId="{76749C08-EA1F-473E-9CF3-A59CEFE577DD}" srcId="{AE6DB81B-9E9D-48CF-8BA0-7A88690132FC}" destId="{4184AE29-C7DD-4E25-8813-CFC2EACF4A81}" srcOrd="1" destOrd="0" parTransId="{9AEBA444-25EA-45CC-B5AF-83C80B0D10CA}" sibTransId="{4080C9E6-343D-420F-A214-37602BF54B74}"/>
    <dgm:cxn modelId="{D9839D10-6168-4559-9523-56EAD35485F0}" srcId="{69A0ED96-C65D-4908-9F14-0FD0A8FC07B4}" destId="{C765AE11-19CD-46D7-88CD-4C8835475DE1}" srcOrd="2" destOrd="0" parTransId="{27666C4D-89D4-4B14-9118-C127FFD9574E}" sibTransId="{2649303D-EA1E-44D5-8963-55730993057D}"/>
    <dgm:cxn modelId="{7726E713-3A7F-411A-A27A-483A0EDD04B2}" srcId="{5DAD1A96-87B7-444F-A2E6-2FA740847E9A}" destId="{C607CC71-0050-48E4-9ECF-BAC2F77FC9D7}" srcOrd="5" destOrd="0" parTransId="{4B346E85-4D78-46AE-803A-1DE030EBD10E}" sibTransId="{B1573B7F-CD24-46D4-A650-3826348FB5D6}"/>
    <dgm:cxn modelId="{A5EEB82A-F118-4C0A-A781-B0B2ADC67554}" type="presOf" srcId="{0A9BD3EC-1B17-40B0-A459-82DEF0BBA2B9}" destId="{7B355D1F-D7FB-4974-9A8E-E08F9D042D9C}" srcOrd="0" destOrd="1" presId="urn:microsoft.com/office/officeart/2005/8/layout/default"/>
    <dgm:cxn modelId="{99B2D32C-0F12-4818-A246-B4FDF015C1B9}" type="presOf" srcId="{F18A2FC0-E950-4A1B-8618-37C07293F5B2}" destId="{10BAF262-4218-4E06-BEAD-26169E866114}" srcOrd="0" destOrd="1" presId="urn:microsoft.com/office/officeart/2005/8/layout/default"/>
    <dgm:cxn modelId="{B32CF42D-4F5F-4B18-BC3A-6233C9BA8F85}" type="presOf" srcId="{AC6CDA58-2947-4F81-AE12-0BECCA91BA76}" destId="{A3EC77E2-767E-41A6-A312-5D6092AF07DA}" srcOrd="0" destOrd="2" presId="urn:microsoft.com/office/officeart/2005/8/layout/default"/>
    <dgm:cxn modelId="{969AFB38-9394-459C-9314-A2DC00CDFEFD}" srcId="{C607CC71-0050-48E4-9ECF-BAC2F77FC9D7}" destId="{09AEE003-413E-4570-A37E-14FEFEB59FB3}" srcOrd="2" destOrd="0" parTransId="{099245A5-D758-4698-9CF3-F8DF030AAADD}" sibTransId="{7CE2D9CE-8DFB-4ADF-9B7A-6211712EA5A8}"/>
    <dgm:cxn modelId="{2E9FC03A-7D21-48D8-B1FA-4F64E50EA36C}" srcId="{5DAD1A96-87B7-444F-A2E6-2FA740847E9A}" destId="{E180329A-2775-459B-BC1C-C9341A07038F}" srcOrd="2" destOrd="0" parTransId="{FC6BCD1E-B08D-4EB6-9DD7-A996A6FD4043}" sibTransId="{77823086-BE1E-4FCB-92F7-460EC0861FF7}"/>
    <dgm:cxn modelId="{450E033F-4163-4BA6-8EA6-E2EFCBBDC407}" type="presOf" srcId="{69A0ED96-C65D-4908-9F14-0FD0A8FC07B4}" destId="{F0EB8F8F-2541-4E44-B7CA-5C9CEBC8C47E}" srcOrd="0" destOrd="0" presId="urn:microsoft.com/office/officeart/2005/8/layout/default"/>
    <dgm:cxn modelId="{DB3FD13F-FD59-43C3-8C01-33947BB3EF9C}" type="presOf" srcId="{F5839044-B865-441F-8E20-6E0BE4F4ADFA}" destId="{448333F0-7CD5-4B4E-9E9A-809458C36E2D}" srcOrd="0" destOrd="1" presId="urn:microsoft.com/office/officeart/2005/8/layout/default"/>
    <dgm:cxn modelId="{F4B0E85F-746A-4755-AF64-54EC918E6EB9}" type="presOf" srcId="{4184AE29-C7DD-4E25-8813-CFC2EACF4A81}" destId="{448333F0-7CD5-4B4E-9E9A-809458C36E2D}" srcOrd="0" destOrd="2" presId="urn:microsoft.com/office/officeart/2005/8/layout/default"/>
    <dgm:cxn modelId="{4B432162-672A-4BA5-B4A8-27207D1AA995}" type="presOf" srcId="{F418921D-818F-4AC7-BA47-A6AB8720DFB3}" destId="{F0EB8F8F-2541-4E44-B7CA-5C9CEBC8C47E}" srcOrd="0" destOrd="2" presId="urn:microsoft.com/office/officeart/2005/8/layout/default"/>
    <dgm:cxn modelId="{24CE7542-19F1-4455-AD1F-F2B109764EC5}" type="presOf" srcId="{8FE2B6B6-C673-4D0E-8F11-2D2324E05CC2}" destId="{F0EB8F8F-2541-4E44-B7CA-5C9CEBC8C47E}" srcOrd="0" destOrd="1" presId="urn:microsoft.com/office/officeart/2005/8/layout/default"/>
    <dgm:cxn modelId="{19F91C46-A0D2-48BF-8FC5-7FEA3152798B}" srcId="{C607CC71-0050-48E4-9ECF-BAC2F77FC9D7}" destId="{F18A2FC0-E950-4A1B-8618-37C07293F5B2}" srcOrd="0" destOrd="0" parTransId="{F1BAA3D6-8773-4EF8-B5BA-4F4B5792904E}" sibTransId="{8B953C4A-48A3-4DE6-90AA-9FCDBF76EF3B}"/>
    <dgm:cxn modelId="{5033E068-5F1D-4CA6-B4F3-8917A49DEFE8}" type="presOf" srcId="{80635EEF-8AE3-4A9D-BCA2-B4C12CA74252}" destId="{10BAF262-4218-4E06-BEAD-26169E866114}" srcOrd="0" destOrd="2" presId="urn:microsoft.com/office/officeart/2005/8/layout/default"/>
    <dgm:cxn modelId="{88F5FB68-1C5F-4C96-8496-EDBB5C322D54}" type="presOf" srcId="{F2B8F4D3-AC0E-47B7-8F8C-F111CB4A19CC}" destId="{7B355D1F-D7FB-4974-9A8E-E08F9D042D9C}" srcOrd="0" destOrd="0" presId="urn:microsoft.com/office/officeart/2005/8/layout/default"/>
    <dgm:cxn modelId="{2EB4616B-929D-4913-A0E8-B09E56C5D030}" srcId="{5DAD1A96-87B7-444F-A2E6-2FA740847E9A}" destId="{AE6DB81B-9E9D-48CF-8BA0-7A88690132FC}" srcOrd="3" destOrd="0" parTransId="{93A6381E-3AE5-41E3-A696-CB4BD793ED2B}" sibTransId="{060F6EEC-778F-4579-A233-4BDB125D76CC}"/>
    <dgm:cxn modelId="{D31AC64C-9680-460E-A9A0-4FB2106506D6}" type="presOf" srcId="{423C6EBA-8690-488E-9AB5-F4A4AD06064F}" destId="{A3EC77E2-767E-41A6-A312-5D6092AF07DA}" srcOrd="0" destOrd="1" presId="urn:microsoft.com/office/officeart/2005/8/layout/default"/>
    <dgm:cxn modelId="{F3673175-F610-4D1C-AC09-A354D9E6DFDC}" srcId="{5DAD1A96-87B7-444F-A2E6-2FA740847E9A}" destId="{69A0ED96-C65D-4908-9F14-0FD0A8FC07B4}" srcOrd="4" destOrd="0" parTransId="{348CDED3-BD35-4175-96E7-AD01B7A78365}" sibTransId="{D5ECAEE8-5449-4BBA-A30B-0B687D77932B}"/>
    <dgm:cxn modelId="{B4121477-FAE1-4171-A265-4E67B4EBB68F}" type="presOf" srcId="{48920151-FBC4-4737-917B-AF164DDFCD79}" destId="{BC66C1DC-E481-4361-85DF-30F7498F5A53}" srcOrd="0" destOrd="0" presId="urn:microsoft.com/office/officeart/2005/8/layout/default"/>
    <dgm:cxn modelId="{5E2CD57D-9565-4571-B852-DE34E87BA465}" type="presOf" srcId="{BE5E2E3B-17D8-4C03-90B0-307AB2C5160B}" destId="{BC66C1DC-E481-4361-85DF-30F7498F5A53}" srcOrd="0" destOrd="2" presId="urn:microsoft.com/office/officeart/2005/8/layout/default"/>
    <dgm:cxn modelId="{5CF96B80-1B66-43D8-BB1A-90A92C38CBB6}" type="presOf" srcId="{C607CC71-0050-48E4-9ECF-BAC2F77FC9D7}" destId="{10BAF262-4218-4E06-BEAD-26169E866114}" srcOrd="0" destOrd="0" presId="urn:microsoft.com/office/officeart/2005/8/layout/default"/>
    <dgm:cxn modelId="{4461DD86-76CC-46C6-AD5D-6CF721AC0CA3}" srcId="{F2B8F4D3-AC0E-47B7-8F8C-F111CB4A19CC}" destId="{0A9BD3EC-1B17-40B0-A459-82DEF0BBA2B9}" srcOrd="0" destOrd="0" parTransId="{4E4EEBD7-D384-446F-8544-27B6D45A7FC4}" sibTransId="{5964548E-D925-4286-BE24-CB6377CDB39A}"/>
    <dgm:cxn modelId="{76D7E7A3-15B2-428F-83CD-035C385B0DE0}" srcId="{48920151-FBC4-4737-917B-AF164DDFCD79}" destId="{54A4A6DB-1BC8-4D6C-A0C2-0AAD42CDA744}" srcOrd="0" destOrd="0" parTransId="{54DF3E5A-599E-4722-A877-B45F73853592}" sibTransId="{B5403F1C-1B0E-4D86-9087-7114D706D7D9}"/>
    <dgm:cxn modelId="{30B012A9-8C40-4968-9EF2-14A045643301}" srcId="{AE6DB81B-9E9D-48CF-8BA0-7A88690132FC}" destId="{F5839044-B865-441F-8E20-6E0BE4F4ADFA}" srcOrd="0" destOrd="0" parTransId="{753E548C-CA41-47C1-8D48-1ECA96B3CCDA}" sibTransId="{85180630-6121-45C0-ACEF-E5EBCCDD2DF7}"/>
    <dgm:cxn modelId="{B2546CA9-6C68-44BD-BCFD-83EA38E0CF9A}" type="presOf" srcId="{E180329A-2775-459B-BC1C-C9341A07038F}" destId="{A3EC77E2-767E-41A6-A312-5D6092AF07DA}" srcOrd="0" destOrd="0" presId="urn:microsoft.com/office/officeart/2005/8/layout/default"/>
    <dgm:cxn modelId="{93A985AF-1C32-4289-8FAA-19351DD19BDE}" type="presOf" srcId="{C765AE11-19CD-46D7-88CD-4C8835475DE1}" destId="{F0EB8F8F-2541-4E44-B7CA-5C9CEBC8C47E}" srcOrd="0" destOrd="3" presId="urn:microsoft.com/office/officeart/2005/8/layout/default"/>
    <dgm:cxn modelId="{AA6C54B6-A9B0-4DDF-81A8-58E724686DCD}" type="presOf" srcId="{2B25EBCE-7030-4EA8-B840-43E3D858FE56}" destId="{7B355D1F-D7FB-4974-9A8E-E08F9D042D9C}" srcOrd="0" destOrd="2" presId="urn:microsoft.com/office/officeart/2005/8/layout/default"/>
    <dgm:cxn modelId="{CE2CD7BA-D85C-4639-90D8-CC3195DEBFE1}" srcId="{5DAD1A96-87B7-444F-A2E6-2FA740847E9A}" destId="{F2B8F4D3-AC0E-47B7-8F8C-F111CB4A19CC}" srcOrd="0" destOrd="0" parTransId="{84305011-D679-4940-AD94-EE03529B27C8}" sibTransId="{017C2154-D2BB-4375-A521-313993EFC6A6}"/>
    <dgm:cxn modelId="{BDD3A6C0-E524-476C-AF9A-0476DD732C07}" srcId="{E180329A-2775-459B-BC1C-C9341A07038F}" destId="{AC6CDA58-2947-4F81-AE12-0BECCA91BA76}" srcOrd="1" destOrd="0" parTransId="{37A30AEC-326E-4B00-8852-13B727B2DF19}" sibTransId="{7E311E42-30BE-4C9F-B643-4FEFE07BB8BE}"/>
    <dgm:cxn modelId="{C362B6CB-D928-43EC-8408-9FE7591E72E6}" srcId="{48920151-FBC4-4737-917B-AF164DDFCD79}" destId="{BE5E2E3B-17D8-4C03-90B0-307AB2C5160B}" srcOrd="1" destOrd="0" parTransId="{0D0D5039-C857-438F-ADC4-8206DF92EBA0}" sibTransId="{CA5EC0AF-A7DB-4B8D-B07F-EC933EDC1F84}"/>
    <dgm:cxn modelId="{3179DBD2-14C8-4F93-849E-DA9A9DF874EB}" type="presOf" srcId="{09AEE003-413E-4570-A37E-14FEFEB59FB3}" destId="{10BAF262-4218-4E06-BEAD-26169E866114}" srcOrd="0" destOrd="3" presId="urn:microsoft.com/office/officeart/2005/8/layout/default"/>
    <dgm:cxn modelId="{1B69C4D5-17BA-4921-8BDE-6E33DAB4966C}" srcId="{F2B8F4D3-AC0E-47B7-8F8C-F111CB4A19CC}" destId="{2B25EBCE-7030-4EA8-B840-43E3D858FE56}" srcOrd="1" destOrd="0" parTransId="{B47A8FC4-3AE9-4D3C-BB59-132DD738D657}" sibTransId="{6390CC83-4800-40EF-9E53-0FE0860F2073}"/>
    <dgm:cxn modelId="{DD5002DC-A987-40E3-86E3-FB0F50225355}" srcId="{69A0ED96-C65D-4908-9F14-0FD0A8FC07B4}" destId="{F418921D-818F-4AC7-BA47-A6AB8720DFB3}" srcOrd="1" destOrd="0" parTransId="{45539C6E-8C6B-4534-93BA-43B56B61F8C2}" sibTransId="{0D40FB27-9124-46F9-888A-7A902F957892}"/>
    <dgm:cxn modelId="{B626BFDD-EC72-4CB2-AFD3-54D7E847E6A6}" srcId="{69A0ED96-C65D-4908-9F14-0FD0A8FC07B4}" destId="{8FE2B6B6-C673-4D0E-8F11-2D2324E05CC2}" srcOrd="0" destOrd="0" parTransId="{C89E7501-B9E1-4CA6-AD54-F00A1A647AEA}" sibTransId="{8678790F-FA9F-43BF-83F1-343E46F41B1E}"/>
    <dgm:cxn modelId="{A8A25FDE-44BC-461C-8552-EA0F5AFBEC54}" type="presOf" srcId="{AE6DB81B-9E9D-48CF-8BA0-7A88690132FC}" destId="{448333F0-7CD5-4B4E-9E9A-809458C36E2D}" srcOrd="0" destOrd="0" presId="urn:microsoft.com/office/officeart/2005/8/layout/default"/>
    <dgm:cxn modelId="{460781DF-1F1C-4D93-AD7D-B92033041F94}" type="presOf" srcId="{5DAD1A96-87B7-444F-A2E6-2FA740847E9A}" destId="{0D748E1F-F692-468D-8E80-79B6CC18CFF7}" srcOrd="0" destOrd="0" presId="urn:microsoft.com/office/officeart/2005/8/layout/default"/>
    <dgm:cxn modelId="{455344E5-3C54-4414-B0EF-89D08B67E31A}" srcId="{5DAD1A96-87B7-444F-A2E6-2FA740847E9A}" destId="{48920151-FBC4-4737-917B-AF164DDFCD79}" srcOrd="1" destOrd="0" parTransId="{F0D95D59-6F85-42DA-BB0A-D138BF07BDFC}" sibTransId="{C232AFAA-1C8A-4327-9C31-6992CA42E029}"/>
    <dgm:cxn modelId="{67C311E9-084B-45EB-8065-B7BDDF34AA25}" type="presOf" srcId="{54A4A6DB-1BC8-4D6C-A0C2-0AAD42CDA744}" destId="{BC66C1DC-E481-4361-85DF-30F7498F5A53}" srcOrd="0" destOrd="1" presId="urn:microsoft.com/office/officeart/2005/8/layout/default"/>
    <dgm:cxn modelId="{7480E1F1-A412-4414-A458-27CC2ED86BE4}" srcId="{C607CC71-0050-48E4-9ECF-BAC2F77FC9D7}" destId="{80635EEF-8AE3-4A9D-BCA2-B4C12CA74252}" srcOrd="1" destOrd="0" parTransId="{F04C6ABE-A750-43CC-9616-91931A8ADC68}" sibTransId="{A5096458-26AD-4D5B-AFC0-D602F7781E3D}"/>
    <dgm:cxn modelId="{A2EC4FF4-AA21-4D82-9007-6D6479DAEAC0}" srcId="{E180329A-2775-459B-BC1C-C9341A07038F}" destId="{423C6EBA-8690-488E-9AB5-F4A4AD06064F}" srcOrd="0" destOrd="0" parTransId="{15CF3E3E-4900-40E0-AF53-9AB568339B42}" sibTransId="{F2D1C135-5D5A-454C-8C0F-ADE00F565A53}"/>
    <dgm:cxn modelId="{E91F0685-15E0-4A15-9731-19B4B0BD93C5}" type="presParOf" srcId="{0D748E1F-F692-468D-8E80-79B6CC18CFF7}" destId="{7B355D1F-D7FB-4974-9A8E-E08F9D042D9C}" srcOrd="0" destOrd="0" presId="urn:microsoft.com/office/officeart/2005/8/layout/default"/>
    <dgm:cxn modelId="{498F52DF-81A0-4A43-AF2F-D333DB88941E}" type="presParOf" srcId="{0D748E1F-F692-468D-8E80-79B6CC18CFF7}" destId="{29CBA4A9-DDE9-44E0-9F11-20181F9F19F8}" srcOrd="1" destOrd="0" presId="urn:microsoft.com/office/officeart/2005/8/layout/default"/>
    <dgm:cxn modelId="{46EE3C1F-9687-493E-9C84-60871CCC60E1}" type="presParOf" srcId="{0D748E1F-F692-468D-8E80-79B6CC18CFF7}" destId="{BC66C1DC-E481-4361-85DF-30F7498F5A53}" srcOrd="2" destOrd="0" presId="urn:microsoft.com/office/officeart/2005/8/layout/default"/>
    <dgm:cxn modelId="{F57527E1-05EB-4F83-8EAB-A28C731004FC}" type="presParOf" srcId="{0D748E1F-F692-468D-8E80-79B6CC18CFF7}" destId="{E44C97A9-AACA-458A-AA8A-5C3692EA92A1}" srcOrd="3" destOrd="0" presId="urn:microsoft.com/office/officeart/2005/8/layout/default"/>
    <dgm:cxn modelId="{769FE206-44C2-4333-8B4B-B5C791B02418}" type="presParOf" srcId="{0D748E1F-F692-468D-8E80-79B6CC18CFF7}" destId="{A3EC77E2-767E-41A6-A312-5D6092AF07DA}" srcOrd="4" destOrd="0" presId="urn:microsoft.com/office/officeart/2005/8/layout/default"/>
    <dgm:cxn modelId="{95A8C865-205A-4DB4-B799-52C1D0756CB3}" type="presParOf" srcId="{0D748E1F-F692-468D-8E80-79B6CC18CFF7}" destId="{456BDBCA-C741-4E1A-A9AB-B5BAF3FB46D3}" srcOrd="5" destOrd="0" presId="urn:microsoft.com/office/officeart/2005/8/layout/default"/>
    <dgm:cxn modelId="{13EB64E4-4388-465F-8210-2FB8FD5EF43B}" type="presParOf" srcId="{0D748E1F-F692-468D-8E80-79B6CC18CFF7}" destId="{448333F0-7CD5-4B4E-9E9A-809458C36E2D}" srcOrd="6" destOrd="0" presId="urn:microsoft.com/office/officeart/2005/8/layout/default"/>
    <dgm:cxn modelId="{1D63204A-2B96-4DCE-965C-83FB67FFB929}" type="presParOf" srcId="{0D748E1F-F692-468D-8E80-79B6CC18CFF7}" destId="{E6B50C3B-B44B-41B5-B9D0-D48D0E9C0294}" srcOrd="7" destOrd="0" presId="urn:microsoft.com/office/officeart/2005/8/layout/default"/>
    <dgm:cxn modelId="{83774797-F74A-4EC1-B6F1-0EC0D68989F6}" type="presParOf" srcId="{0D748E1F-F692-468D-8E80-79B6CC18CFF7}" destId="{F0EB8F8F-2541-4E44-B7CA-5C9CEBC8C47E}" srcOrd="8" destOrd="0" presId="urn:microsoft.com/office/officeart/2005/8/layout/default"/>
    <dgm:cxn modelId="{FE94BE90-1EF5-49AA-B98A-F7AC60CB1C2B}" type="presParOf" srcId="{0D748E1F-F692-468D-8E80-79B6CC18CFF7}" destId="{71B9E446-515C-43B9-916E-3090A8B7EF3A}" srcOrd="9" destOrd="0" presId="urn:microsoft.com/office/officeart/2005/8/layout/default"/>
    <dgm:cxn modelId="{C114E0A8-E284-46A6-8D2F-F3CB33FD3641}" type="presParOf" srcId="{0D748E1F-F692-468D-8E80-79B6CC18CFF7}" destId="{10BAF262-4218-4E06-BEAD-26169E866114}" srcOrd="10"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2B5B3490-E582-468D-88D0-FFD48514DC8A}" type="doc">
      <dgm:prSet loTypeId="urn:microsoft.com/office/officeart/2005/8/layout/process4" loCatId="list" qsTypeId="urn:microsoft.com/office/officeart/2005/8/quickstyle/simple1" qsCatId="simple" csTypeId="urn:microsoft.com/office/officeart/2005/8/colors/accent1_2" csCatId="accent1" phldr="1"/>
      <dgm:spPr/>
      <dgm:t>
        <a:bodyPr/>
        <a:lstStyle/>
        <a:p>
          <a:endParaRPr lang="en-GB"/>
        </a:p>
      </dgm:t>
    </dgm:pt>
    <dgm:pt modelId="{1ECB6F4B-A595-4E58-920A-864BA1FA9D5A}">
      <dgm:prSet phldrT="[Text]"/>
      <dgm:spPr>
        <a:solidFill>
          <a:schemeClr val="accent2"/>
        </a:solidFill>
      </dgm:spPr>
      <dgm:t>
        <a:bodyPr/>
        <a:lstStyle/>
        <a:p>
          <a:r>
            <a:rPr lang="en-GB" dirty="0"/>
            <a:t>The FMSS group had significantly smaller minimal cord and canal diameters across all positions compared with the </a:t>
          </a:r>
          <a:br>
            <a:rPr lang="en-GB" dirty="0"/>
          </a:br>
          <a:r>
            <a:rPr lang="en-GB" dirty="0"/>
            <a:t>non-FMSS group (p &lt; 0.001)</a:t>
          </a:r>
        </a:p>
      </dgm:t>
    </dgm:pt>
    <dgm:pt modelId="{7AEE9D3D-8A27-4034-8FD5-D97174CD558E}" type="parTrans" cxnId="{9F18EBCE-95C2-4692-8642-F70763C37270}">
      <dgm:prSet/>
      <dgm:spPr/>
      <dgm:t>
        <a:bodyPr/>
        <a:lstStyle/>
        <a:p>
          <a:endParaRPr lang="en-GB"/>
        </a:p>
      </dgm:t>
    </dgm:pt>
    <dgm:pt modelId="{39C63E70-9003-43C2-8717-EB815184270A}" type="sibTrans" cxnId="{9F18EBCE-95C2-4692-8642-F70763C37270}">
      <dgm:prSet/>
      <dgm:spPr/>
      <dgm:t>
        <a:bodyPr/>
        <a:lstStyle/>
        <a:p>
          <a:endParaRPr lang="en-GB"/>
        </a:p>
      </dgm:t>
    </dgm:pt>
    <dgm:pt modelId="{078302B4-CE04-4A47-82F2-26D850219D46}">
      <dgm:prSet phldrT="[Text]"/>
      <dgm:spPr>
        <a:solidFill>
          <a:schemeClr val="accent3"/>
        </a:solidFill>
      </dgm:spPr>
      <dgm:t>
        <a:bodyPr/>
        <a:lstStyle/>
        <a:p>
          <a:r>
            <a:rPr lang="en-GB" dirty="0"/>
            <a:t>SAC was significantly smaller in the FMSS group compared with the non-FMSS group in all positions (p&lt;0.001 in neutral and flexion, p=0.005 in extension)</a:t>
          </a:r>
        </a:p>
      </dgm:t>
    </dgm:pt>
    <dgm:pt modelId="{21C78837-7BD8-485F-824F-8813EF128A6A}" type="parTrans" cxnId="{77F5E805-5BBC-4C46-9938-F13A81292616}">
      <dgm:prSet/>
      <dgm:spPr/>
      <dgm:t>
        <a:bodyPr/>
        <a:lstStyle/>
        <a:p>
          <a:endParaRPr lang="en-GB"/>
        </a:p>
      </dgm:t>
    </dgm:pt>
    <dgm:pt modelId="{15A9E0E6-32D0-4EB0-962E-4A59E6DF5523}" type="sibTrans" cxnId="{77F5E805-5BBC-4C46-9938-F13A81292616}">
      <dgm:prSet/>
      <dgm:spPr/>
      <dgm:t>
        <a:bodyPr/>
        <a:lstStyle/>
        <a:p>
          <a:endParaRPr lang="en-GB"/>
        </a:p>
      </dgm:t>
    </dgm:pt>
    <dgm:pt modelId="{369B1773-F886-43F7-AF05-EF6468777B47}">
      <dgm:prSet/>
      <dgm:spPr>
        <a:solidFill>
          <a:schemeClr val="accent4"/>
        </a:solidFill>
      </dgm:spPr>
      <dgm:t>
        <a:bodyPr/>
        <a:lstStyle/>
        <a:p>
          <a:r>
            <a:rPr lang="en-GB" dirty="0"/>
            <a:t>ADI was significantly reduced in the flexion position (p=0.015) in the FMSS group compared with the non-FMSS group, but changes between flexion and extension were not significant</a:t>
          </a:r>
        </a:p>
      </dgm:t>
    </dgm:pt>
    <dgm:pt modelId="{DB9FACF9-1B0D-4309-AE34-F21BD7E3AE79}" type="parTrans" cxnId="{A37654A3-B81B-4328-8360-CDD9A22CC5AA}">
      <dgm:prSet/>
      <dgm:spPr/>
      <dgm:t>
        <a:bodyPr/>
        <a:lstStyle/>
        <a:p>
          <a:endParaRPr lang="en-GB"/>
        </a:p>
      </dgm:t>
    </dgm:pt>
    <dgm:pt modelId="{272643E2-2514-4035-A84A-DE1864A94BC4}" type="sibTrans" cxnId="{A37654A3-B81B-4328-8360-CDD9A22CC5AA}">
      <dgm:prSet/>
      <dgm:spPr/>
      <dgm:t>
        <a:bodyPr/>
        <a:lstStyle/>
        <a:p>
          <a:endParaRPr lang="en-GB"/>
        </a:p>
      </dgm:t>
    </dgm:pt>
    <dgm:pt modelId="{C687E230-3EA9-4775-BDB6-4F946459531B}" type="pres">
      <dgm:prSet presAssocID="{2B5B3490-E582-468D-88D0-FFD48514DC8A}" presName="Name0" presStyleCnt="0">
        <dgm:presLayoutVars>
          <dgm:dir/>
          <dgm:animLvl val="lvl"/>
          <dgm:resizeHandles val="exact"/>
        </dgm:presLayoutVars>
      </dgm:prSet>
      <dgm:spPr/>
    </dgm:pt>
    <dgm:pt modelId="{B963A8A7-A7C0-4040-848D-5C25C537C117}" type="pres">
      <dgm:prSet presAssocID="{369B1773-F886-43F7-AF05-EF6468777B47}" presName="boxAndChildren" presStyleCnt="0"/>
      <dgm:spPr/>
    </dgm:pt>
    <dgm:pt modelId="{000F4668-6841-4875-B154-6AC107F940C9}" type="pres">
      <dgm:prSet presAssocID="{369B1773-F886-43F7-AF05-EF6468777B47}" presName="parentTextBox" presStyleLbl="node1" presStyleIdx="0" presStyleCnt="3"/>
      <dgm:spPr/>
    </dgm:pt>
    <dgm:pt modelId="{86C6895C-1121-4FE1-9027-819CE15FED91}" type="pres">
      <dgm:prSet presAssocID="{15A9E0E6-32D0-4EB0-962E-4A59E6DF5523}" presName="sp" presStyleCnt="0"/>
      <dgm:spPr/>
    </dgm:pt>
    <dgm:pt modelId="{C60B1C83-3B3B-4BD1-81E7-C5E970ACAB63}" type="pres">
      <dgm:prSet presAssocID="{078302B4-CE04-4A47-82F2-26D850219D46}" presName="arrowAndChildren" presStyleCnt="0"/>
      <dgm:spPr/>
    </dgm:pt>
    <dgm:pt modelId="{8F15CB0D-9B0E-4568-BF10-139B76293E1D}" type="pres">
      <dgm:prSet presAssocID="{078302B4-CE04-4A47-82F2-26D850219D46}" presName="parentTextArrow" presStyleLbl="node1" presStyleIdx="1" presStyleCnt="3"/>
      <dgm:spPr/>
    </dgm:pt>
    <dgm:pt modelId="{BC16511A-CCB4-4931-8EED-ADE109297A0A}" type="pres">
      <dgm:prSet presAssocID="{39C63E70-9003-43C2-8717-EB815184270A}" presName="sp" presStyleCnt="0"/>
      <dgm:spPr/>
    </dgm:pt>
    <dgm:pt modelId="{13A3A267-F2DE-4C4F-8F07-EAAA645260B2}" type="pres">
      <dgm:prSet presAssocID="{1ECB6F4B-A595-4E58-920A-864BA1FA9D5A}" presName="arrowAndChildren" presStyleCnt="0"/>
      <dgm:spPr/>
    </dgm:pt>
    <dgm:pt modelId="{6ACE5ADE-24E5-4B3E-A488-9C2E03A32F05}" type="pres">
      <dgm:prSet presAssocID="{1ECB6F4B-A595-4E58-920A-864BA1FA9D5A}" presName="parentTextArrow" presStyleLbl="node1" presStyleIdx="2" presStyleCnt="3"/>
      <dgm:spPr/>
    </dgm:pt>
  </dgm:ptLst>
  <dgm:cxnLst>
    <dgm:cxn modelId="{77F5E805-5BBC-4C46-9938-F13A81292616}" srcId="{2B5B3490-E582-468D-88D0-FFD48514DC8A}" destId="{078302B4-CE04-4A47-82F2-26D850219D46}" srcOrd="1" destOrd="0" parTransId="{21C78837-7BD8-485F-824F-8813EF128A6A}" sibTransId="{15A9E0E6-32D0-4EB0-962E-4A59E6DF5523}"/>
    <dgm:cxn modelId="{88E47427-610D-4CC1-9C0D-9CB4D9B075D8}" type="presOf" srcId="{078302B4-CE04-4A47-82F2-26D850219D46}" destId="{8F15CB0D-9B0E-4568-BF10-139B76293E1D}" srcOrd="0" destOrd="0" presId="urn:microsoft.com/office/officeart/2005/8/layout/process4"/>
    <dgm:cxn modelId="{A37654A3-B81B-4328-8360-CDD9A22CC5AA}" srcId="{2B5B3490-E582-468D-88D0-FFD48514DC8A}" destId="{369B1773-F886-43F7-AF05-EF6468777B47}" srcOrd="2" destOrd="0" parTransId="{DB9FACF9-1B0D-4309-AE34-F21BD7E3AE79}" sibTransId="{272643E2-2514-4035-A84A-DE1864A94BC4}"/>
    <dgm:cxn modelId="{EC58F0B6-6917-47C5-85B3-EE152B9CF335}" type="presOf" srcId="{2B5B3490-E582-468D-88D0-FFD48514DC8A}" destId="{C687E230-3EA9-4775-BDB6-4F946459531B}" srcOrd="0" destOrd="0" presId="urn:microsoft.com/office/officeart/2005/8/layout/process4"/>
    <dgm:cxn modelId="{9F18EBCE-95C2-4692-8642-F70763C37270}" srcId="{2B5B3490-E582-468D-88D0-FFD48514DC8A}" destId="{1ECB6F4B-A595-4E58-920A-864BA1FA9D5A}" srcOrd="0" destOrd="0" parTransId="{7AEE9D3D-8A27-4034-8FD5-D97174CD558E}" sibTransId="{39C63E70-9003-43C2-8717-EB815184270A}"/>
    <dgm:cxn modelId="{15D338E4-D604-4DB5-B656-BA18029972DA}" type="presOf" srcId="{1ECB6F4B-A595-4E58-920A-864BA1FA9D5A}" destId="{6ACE5ADE-24E5-4B3E-A488-9C2E03A32F05}" srcOrd="0" destOrd="0" presId="urn:microsoft.com/office/officeart/2005/8/layout/process4"/>
    <dgm:cxn modelId="{37C54CFD-1D34-46A5-89D4-B0CA0E6C2F06}" type="presOf" srcId="{369B1773-F886-43F7-AF05-EF6468777B47}" destId="{000F4668-6841-4875-B154-6AC107F940C9}" srcOrd="0" destOrd="0" presId="urn:microsoft.com/office/officeart/2005/8/layout/process4"/>
    <dgm:cxn modelId="{386DAD6A-78F9-4648-98BA-DB1B3CF092AC}" type="presParOf" srcId="{C687E230-3EA9-4775-BDB6-4F946459531B}" destId="{B963A8A7-A7C0-4040-848D-5C25C537C117}" srcOrd="0" destOrd="0" presId="urn:microsoft.com/office/officeart/2005/8/layout/process4"/>
    <dgm:cxn modelId="{0F3E8173-9246-411A-B2D4-C30CC95843DA}" type="presParOf" srcId="{B963A8A7-A7C0-4040-848D-5C25C537C117}" destId="{000F4668-6841-4875-B154-6AC107F940C9}" srcOrd="0" destOrd="0" presId="urn:microsoft.com/office/officeart/2005/8/layout/process4"/>
    <dgm:cxn modelId="{42D8ED62-69E4-4D22-A26F-5CA9E46209B5}" type="presParOf" srcId="{C687E230-3EA9-4775-BDB6-4F946459531B}" destId="{86C6895C-1121-4FE1-9027-819CE15FED91}" srcOrd="1" destOrd="0" presId="urn:microsoft.com/office/officeart/2005/8/layout/process4"/>
    <dgm:cxn modelId="{7EC654E3-7620-4056-B444-BCFD2ADEEBF5}" type="presParOf" srcId="{C687E230-3EA9-4775-BDB6-4F946459531B}" destId="{C60B1C83-3B3B-4BD1-81E7-C5E970ACAB63}" srcOrd="2" destOrd="0" presId="urn:microsoft.com/office/officeart/2005/8/layout/process4"/>
    <dgm:cxn modelId="{E9268F8B-9340-40B8-86F8-A8F718D29331}" type="presParOf" srcId="{C60B1C83-3B3B-4BD1-81E7-C5E970ACAB63}" destId="{8F15CB0D-9B0E-4568-BF10-139B76293E1D}" srcOrd="0" destOrd="0" presId="urn:microsoft.com/office/officeart/2005/8/layout/process4"/>
    <dgm:cxn modelId="{5A580358-D62B-4909-86CE-E978065967EF}" type="presParOf" srcId="{C687E230-3EA9-4775-BDB6-4F946459531B}" destId="{BC16511A-CCB4-4931-8EED-ADE109297A0A}" srcOrd="3" destOrd="0" presId="urn:microsoft.com/office/officeart/2005/8/layout/process4"/>
    <dgm:cxn modelId="{C4871F75-7370-435F-8D87-2DF101D00885}" type="presParOf" srcId="{C687E230-3EA9-4775-BDB6-4F946459531B}" destId="{13A3A267-F2DE-4C4F-8F07-EAAA645260B2}" srcOrd="4" destOrd="0" presId="urn:microsoft.com/office/officeart/2005/8/layout/process4"/>
    <dgm:cxn modelId="{EAFA5D8F-CE60-401D-B726-F0B9922D4C86}" type="presParOf" srcId="{13A3A267-F2DE-4C4F-8F07-EAAA645260B2}" destId="{6ACE5ADE-24E5-4B3E-A488-9C2E03A32F05}" srcOrd="0" destOrd="0" presId="urn:microsoft.com/office/officeart/2005/8/layout/process4"/>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37908961-4898-4DED-9648-E02A22A63E73}" type="doc">
      <dgm:prSet loTypeId="urn:microsoft.com/office/officeart/2005/8/layout/vList2" loCatId="list" qsTypeId="urn:microsoft.com/office/officeart/2005/8/quickstyle/simple1" qsCatId="simple" csTypeId="urn:microsoft.com/office/officeart/2005/8/colors/colorful1" csCatId="colorful" phldr="1"/>
      <dgm:spPr/>
      <dgm:t>
        <a:bodyPr/>
        <a:lstStyle/>
        <a:p>
          <a:endParaRPr lang="en-GB"/>
        </a:p>
      </dgm:t>
    </dgm:pt>
    <dgm:pt modelId="{86B04828-EB97-41D3-AED6-A9D460CFF8E8}">
      <dgm:prSet phldrT="[Text]" custT="1"/>
      <dgm:spPr/>
      <dgm:t>
        <a:bodyPr/>
        <a:lstStyle/>
        <a:p>
          <a:r>
            <a:rPr lang="en-GB" sz="1400" dirty="0"/>
            <a:t>Only 2 papers met the inclusion criteria, identifying a lack of studies examining the impact on parental outcomes of caring for a child with ACH</a:t>
          </a:r>
        </a:p>
      </dgm:t>
    </dgm:pt>
    <dgm:pt modelId="{AD28274A-32D5-4810-8961-2703C49386E5}" type="parTrans" cxnId="{1F1D1A2D-AD02-43D9-934B-DB7B20A812A3}">
      <dgm:prSet/>
      <dgm:spPr/>
      <dgm:t>
        <a:bodyPr/>
        <a:lstStyle/>
        <a:p>
          <a:endParaRPr lang="en-GB" sz="1600"/>
        </a:p>
      </dgm:t>
    </dgm:pt>
    <dgm:pt modelId="{1AEF3A31-EFEF-459E-9FE1-6993CB433E7A}" type="sibTrans" cxnId="{1F1D1A2D-AD02-43D9-934B-DB7B20A812A3}">
      <dgm:prSet/>
      <dgm:spPr/>
      <dgm:t>
        <a:bodyPr/>
        <a:lstStyle/>
        <a:p>
          <a:endParaRPr lang="en-GB" sz="1600"/>
        </a:p>
      </dgm:t>
    </dgm:pt>
    <dgm:pt modelId="{7A49E94C-F024-484A-BB1D-94DB1063984C}">
      <dgm:prSet custT="1"/>
      <dgm:spPr/>
      <dgm:t>
        <a:bodyPr/>
        <a:lstStyle/>
        <a:p>
          <a:r>
            <a:rPr lang="en-GB" sz="1400" dirty="0"/>
            <a:t>JBI quality assessment checklist suggested one of the studies had high quality while the other had low quality </a:t>
          </a:r>
        </a:p>
      </dgm:t>
    </dgm:pt>
    <dgm:pt modelId="{78E4AC92-1338-4696-BE5B-DF21DD95C9F3}" type="parTrans" cxnId="{3A4B9732-3BB0-4BD8-AAB7-327C95D3E775}">
      <dgm:prSet/>
      <dgm:spPr/>
      <dgm:t>
        <a:bodyPr/>
        <a:lstStyle/>
        <a:p>
          <a:endParaRPr lang="en-GB" sz="1600"/>
        </a:p>
      </dgm:t>
    </dgm:pt>
    <dgm:pt modelId="{F31984AD-8DBB-4557-8BDC-8652B2FB488B}" type="sibTrans" cxnId="{3A4B9732-3BB0-4BD8-AAB7-327C95D3E775}">
      <dgm:prSet/>
      <dgm:spPr/>
      <dgm:t>
        <a:bodyPr/>
        <a:lstStyle/>
        <a:p>
          <a:endParaRPr lang="en-GB" sz="1600"/>
        </a:p>
      </dgm:t>
    </dgm:pt>
    <dgm:pt modelId="{1593A2B0-3FE3-456D-B76E-628B480562FC}">
      <dgm:prSet custT="1"/>
      <dgm:spPr/>
      <dgm:t>
        <a:bodyPr/>
        <a:lstStyle/>
        <a:p>
          <a:r>
            <a:rPr lang="en-GB" sz="1400" dirty="0" err="1"/>
            <a:t>Silibello</a:t>
          </a:r>
          <a:r>
            <a:rPr lang="en-GB" sz="1400" dirty="0"/>
            <a:t> et al. used Brief-COPE questionnaire to assess coping as a </a:t>
          </a:r>
          <a:br>
            <a:rPr lang="en-GB" sz="1400" dirty="0"/>
          </a:br>
          <a:r>
            <a:rPr lang="en-GB" sz="1400" dirty="0"/>
            <a:t>parent outcome</a:t>
          </a:r>
          <a:r>
            <a:rPr lang="en-GB" sz="1400" baseline="30000" dirty="0"/>
            <a:t>1</a:t>
          </a:r>
          <a:endParaRPr lang="en-GB" sz="1400" dirty="0"/>
        </a:p>
      </dgm:t>
    </dgm:pt>
    <dgm:pt modelId="{371EF970-0A14-454C-A567-9FF9530A5652}" type="parTrans" cxnId="{743905A0-111D-46E7-A8C7-2E4AED24BAC6}">
      <dgm:prSet/>
      <dgm:spPr/>
      <dgm:t>
        <a:bodyPr/>
        <a:lstStyle/>
        <a:p>
          <a:endParaRPr lang="en-GB" sz="1600"/>
        </a:p>
      </dgm:t>
    </dgm:pt>
    <dgm:pt modelId="{E18E173B-22E9-4C0F-B459-16FE55E05089}" type="sibTrans" cxnId="{743905A0-111D-46E7-A8C7-2E4AED24BAC6}">
      <dgm:prSet/>
      <dgm:spPr/>
      <dgm:t>
        <a:bodyPr/>
        <a:lstStyle/>
        <a:p>
          <a:endParaRPr lang="en-GB" sz="1600"/>
        </a:p>
      </dgm:t>
    </dgm:pt>
    <dgm:pt modelId="{7FC044D9-244C-4D48-B971-6D7B53C3A277}">
      <dgm:prSet custT="1"/>
      <dgm:spPr>
        <a:solidFill>
          <a:schemeClr val="accent2"/>
        </a:solidFill>
      </dgm:spPr>
      <dgm:t>
        <a:bodyPr/>
        <a:lstStyle/>
        <a:p>
          <a:r>
            <a:rPr lang="en-GB" sz="1400" dirty="0"/>
            <a:t>Witt et al. used SF-8 questionnaire to measure parents’ QoL</a:t>
          </a:r>
          <a:r>
            <a:rPr lang="en-GB" sz="1400" baseline="30000" dirty="0"/>
            <a:t>2</a:t>
          </a:r>
          <a:endParaRPr lang="en-GB" sz="1400" dirty="0"/>
        </a:p>
      </dgm:t>
    </dgm:pt>
    <dgm:pt modelId="{0BC50E82-F161-4CAE-BFE9-288336EC1F01}" type="parTrans" cxnId="{49AC7A96-692F-4311-BA5A-E852395F75DF}">
      <dgm:prSet/>
      <dgm:spPr/>
      <dgm:t>
        <a:bodyPr/>
        <a:lstStyle/>
        <a:p>
          <a:endParaRPr lang="en-GB" sz="1600"/>
        </a:p>
      </dgm:t>
    </dgm:pt>
    <dgm:pt modelId="{9CDA2CF8-E7D0-46AA-BD67-A9F825DDD849}" type="sibTrans" cxnId="{49AC7A96-692F-4311-BA5A-E852395F75DF}">
      <dgm:prSet/>
      <dgm:spPr/>
      <dgm:t>
        <a:bodyPr/>
        <a:lstStyle/>
        <a:p>
          <a:endParaRPr lang="en-GB" sz="1600"/>
        </a:p>
      </dgm:t>
    </dgm:pt>
    <dgm:pt modelId="{E517D440-E440-48F6-A45B-EE8496AB2781}">
      <dgm:prSet custT="1"/>
      <dgm:spPr>
        <a:solidFill>
          <a:schemeClr val="accent3"/>
        </a:solidFill>
      </dgm:spPr>
      <dgm:t>
        <a:bodyPr/>
        <a:lstStyle/>
        <a:p>
          <a:r>
            <a:rPr lang="en-GB" sz="1400" dirty="0"/>
            <a:t>The papers identified a lack of specific measures to assess the outcomes for parents. Research on parental outcomes is limited </a:t>
          </a:r>
          <a:endParaRPr lang="en-GB" sz="1200" dirty="0"/>
        </a:p>
      </dgm:t>
    </dgm:pt>
    <dgm:pt modelId="{7B82ABF8-4C1F-4D92-8D6A-F690A9AC01BC}" type="parTrans" cxnId="{B660A246-62DE-40D0-9FE6-BA29D1CFD716}">
      <dgm:prSet/>
      <dgm:spPr/>
      <dgm:t>
        <a:bodyPr/>
        <a:lstStyle/>
        <a:p>
          <a:endParaRPr lang="en-GB" sz="1600"/>
        </a:p>
      </dgm:t>
    </dgm:pt>
    <dgm:pt modelId="{04770090-B60C-4105-A4CF-199A9A825AA8}" type="sibTrans" cxnId="{B660A246-62DE-40D0-9FE6-BA29D1CFD716}">
      <dgm:prSet/>
      <dgm:spPr/>
      <dgm:t>
        <a:bodyPr/>
        <a:lstStyle/>
        <a:p>
          <a:endParaRPr lang="en-GB" sz="1600"/>
        </a:p>
      </dgm:t>
    </dgm:pt>
    <dgm:pt modelId="{957CD9B6-EB7F-4F74-BE15-536D472BFCBC}" type="pres">
      <dgm:prSet presAssocID="{37908961-4898-4DED-9648-E02A22A63E73}" presName="linear" presStyleCnt="0">
        <dgm:presLayoutVars>
          <dgm:animLvl val="lvl"/>
          <dgm:resizeHandles val="exact"/>
        </dgm:presLayoutVars>
      </dgm:prSet>
      <dgm:spPr/>
    </dgm:pt>
    <dgm:pt modelId="{CAD03280-F7B3-49D3-97EE-3540613CEACB}" type="pres">
      <dgm:prSet presAssocID="{86B04828-EB97-41D3-AED6-A9D460CFF8E8}" presName="parentText" presStyleLbl="node1" presStyleIdx="0" presStyleCnt="5">
        <dgm:presLayoutVars>
          <dgm:chMax val="0"/>
          <dgm:bulletEnabled val="1"/>
        </dgm:presLayoutVars>
      </dgm:prSet>
      <dgm:spPr/>
    </dgm:pt>
    <dgm:pt modelId="{007D1EC7-9767-401C-AA16-4F78B7EE8A13}" type="pres">
      <dgm:prSet presAssocID="{1AEF3A31-EFEF-459E-9FE1-6993CB433E7A}" presName="spacer" presStyleCnt="0"/>
      <dgm:spPr/>
    </dgm:pt>
    <dgm:pt modelId="{0480F3F7-7320-4E25-A93B-DCF0650B56F7}" type="pres">
      <dgm:prSet presAssocID="{7A49E94C-F024-484A-BB1D-94DB1063984C}" presName="parentText" presStyleLbl="node1" presStyleIdx="1" presStyleCnt="5">
        <dgm:presLayoutVars>
          <dgm:chMax val="0"/>
          <dgm:bulletEnabled val="1"/>
        </dgm:presLayoutVars>
      </dgm:prSet>
      <dgm:spPr/>
    </dgm:pt>
    <dgm:pt modelId="{438CFAAC-AA83-402E-AAF9-18A9C9735B18}" type="pres">
      <dgm:prSet presAssocID="{F31984AD-8DBB-4557-8BDC-8652B2FB488B}" presName="spacer" presStyleCnt="0"/>
      <dgm:spPr/>
    </dgm:pt>
    <dgm:pt modelId="{5BA1F25C-232A-4056-B00F-58B3568E9180}" type="pres">
      <dgm:prSet presAssocID="{1593A2B0-3FE3-456D-B76E-628B480562FC}" presName="parentText" presStyleLbl="node1" presStyleIdx="2" presStyleCnt="5">
        <dgm:presLayoutVars>
          <dgm:chMax val="0"/>
          <dgm:bulletEnabled val="1"/>
        </dgm:presLayoutVars>
      </dgm:prSet>
      <dgm:spPr/>
    </dgm:pt>
    <dgm:pt modelId="{EE78FA7C-0CA0-453C-B29A-DE8932C25A2F}" type="pres">
      <dgm:prSet presAssocID="{E18E173B-22E9-4C0F-B459-16FE55E05089}" presName="spacer" presStyleCnt="0"/>
      <dgm:spPr/>
    </dgm:pt>
    <dgm:pt modelId="{8DF1F86A-3210-4DB1-AB7D-D4C1A4B8F7D4}" type="pres">
      <dgm:prSet presAssocID="{7FC044D9-244C-4D48-B971-6D7B53C3A277}" presName="parentText" presStyleLbl="node1" presStyleIdx="3" presStyleCnt="5">
        <dgm:presLayoutVars>
          <dgm:chMax val="0"/>
          <dgm:bulletEnabled val="1"/>
        </dgm:presLayoutVars>
      </dgm:prSet>
      <dgm:spPr/>
    </dgm:pt>
    <dgm:pt modelId="{AF25898E-37A0-4CD4-82C0-A2DF90408B2E}" type="pres">
      <dgm:prSet presAssocID="{9CDA2CF8-E7D0-46AA-BD67-A9F825DDD849}" presName="spacer" presStyleCnt="0"/>
      <dgm:spPr/>
    </dgm:pt>
    <dgm:pt modelId="{4BAC7AA4-FA7E-4405-B104-A8C47DAAEBDF}" type="pres">
      <dgm:prSet presAssocID="{E517D440-E440-48F6-A45B-EE8496AB2781}" presName="parentText" presStyleLbl="node1" presStyleIdx="4" presStyleCnt="5">
        <dgm:presLayoutVars>
          <dgm:chMax val="0"/>
          <dgm:bulletEnabled val="1"/>
        </dgm:presLayoutVars>
      </dgm:prSet>
      <dgm:spPr/>
    </dgm:pt>
  </dgm:ptLst>
  <dgm:cxnLst>
    <dgm:cxn modelId="{212A9128-EF8F-4FC6-B064-95D3650A7BED}" type="presOf" srcId="{1593A2B0-3FE3-456D-B76E-628B480562FC}" destId="{5BA1F25C-232A-4056-B00F-58B3568E9180}" srcOrd="0" destOrd="0" presId="urn:microsoft.com/office/officeart/2005/8/layout/vList2"/>
    <dgm:cxn modelId="{1F1D1A2D-AD02-43D9-934B-DB7B20A812A3}" srcId="{37908961-4898-4DED-9648-E02A22A63E73}" destId="{86B04828-EB97-41D3-AED6-A9D460CFF8E8}" srcOrd="0" destOrd="0" parTransId="{AD28274A-32D5-4810-8961-2703C49386E5}" sibTransId="{1AEF3A31-EFEF-459E-9FE1-6993CB433E7A}"/>
    <dgm:cxn modelId="{3A4B9732-3BB0-4BD8-AAB7-327C95D3E775}" srcId="{37908961-4898-4DED-9648-E02A22A63E73}" destId="{7A49E94C-F024-484A-BB1D-94DB1063984C}" srcOrd="1" destOrd="0" parTransId="{78E4AC92-1338-4696-BE5B-DF21DD95C9F3}" sibTransId="{F31984AD-8DBB-4557-8BDC-8652B2FB488B}"/>
    <dgm:cxn modelId="{B660A246-62DE-40D0-9FE6-BA29D1CFD716}" srcId="{37908961-4898-4DED-9648-E02A22A63E73}" destId="{E517D440-E440-48F6-A45B-EE8496AB2781}" srcOrd="4" destOrd="0" parTransId="{7B82ABF8-4C1F-4D92-8D6A-F690A9AC01BC}" sibTransId="{04770090-B60C-4105-A4CF-199A9A825AA8}"/>
    <dgm:cxn modelId="{4F7F0654-3D1A-4EFF-98F9-4A6D6E643299}" type="presOf" srcId="{86B04828-EB97-41D3-AED6-A9D460CFF8E8}" destId="{CAD03280-F7B3-49D3-97EE-3540613CEACB}" srcOrd="0" destOrd="0" presId="urn:microsoft.com/office/officeart/2005/8/layout/vList2"/>
    <dgm:cxn modelId="{49AC7A96-692F-4311-BA5A-E852395F75DF}" srcId="{37908961-4898-4DED-9648-E02A22A63E73}" destId="{7FC044D9-244C-4D48-B971-6D7B53C3A277}" srcOrd="3" destOrd="0" parTransId="{0BC50E82-F161-4CAE-BFE9-288336EC1F01}" sibTransId="{9CDA2CF8-E7D0-46AA-BD67-A9F825DDD849}"/>
    <dgm:cxn modelId="{508E139D-961B-4F6D-AE87-2ADA96C1A4AD}" type="presOf" srcId="{7A49E94C-F024-484A-BB1D-94DB1063984C}" destId="{0480F3F7-7320-4E25-A93B-DCF0650B56F7}" srcOrd="0" destOrd="0" presId="urn:microsoft.com/office/officeart/2005/8/layout/vList2"/>
    <dgm:cxn modelId="{743905A0-111D-46E7-A8C7-2E4AED24BAC6}" srcId="{37908961-4898-4DED-9648-E02A22A63E73}" destId="{1593A2B0-3FE3-456D-B76E-628B480562FC}" srcOrd="2" destOrd="0" parTransId="{371EF970-0A14-454C-A567-9FF9530A5652}" sibTransId="{E18E173B-22E9-4C0F-B459-16FE55E05089}"/>
    <dgm:cxn modelId="{9FEABFAA-EF07-4EA6-8740-68E7989CF066}" type="presOf" srcId="{E517D440-E440-48F6-A45B-EE8496AB2781}" destId="{4BAC7AA4-FA7E-4405-B104-A8C47DAAEBDF}" srcOrd="0" destOrd="0" presId="urn:microsoft.com/office/officeart/2005/8/layout/vList2"/>
    <dgm:cxn modelId="{235131F7-E6E1-49C1-B80E-89BAB79A3C10}" type="presOf" srcId="{37908961-4898-4DED-9648-E02A22A63E73}" destId="{957CD9B6-EB7F-4F74-BE15-536D472BFCBC}" srcOrd="0" destOrd="0" presId="urn:microsoft.com/office/officeart/2005/8/layout/vList2"/>
    <dgm:cxn modelId="{167562F9-A690-43F8-B568-E652E89A5361}" type="presOf" srcId="{7FC044D9-244C-4D48-B971-6D7B53C3A277}" destId="{8DF1F86A-3210-4DB1-AB7D-D4C1A4B8F7D4}" srcOrd="0" destOrd="0" presId="urn:microsoft.com/office/officeart/2005/8/layout/vList2"/>
    <dgm:cxn modelId="{03C1FE53-9C44-44E4-B23E-BD18F72C9A20}" type="presParOf" srcId="{957CD9B6-EB7F-4F74-BE15-536D472BFCBC}" destId="{CAD03280-F7B3-49D3-97EE-3540613CEACB}" srcOrd="0" destOrd="0" presId="urn:microsoft.com/office/officeart/2005/8/layout/vList2"/>
    <dgm:cxn modelId="{259FDC91-59CA-4DCD-852B-C699C7EA525F}" type="presParOf" srcId="{957CD9B6-EB7F-4F74-BE15-536D472BFCBC}" destId="{007D1EC7-9767-401C-AA16-4F78B7EE8A13}" srcOrd="1" destOrd="0" presId="urn:microsoft.com/office/officeart/2005/8/layout/vList2"/>
    <dgm:cxn modelId="{5CB69CB3-E766-4FC0-A272-A0AC44519C69}" type="presParOf" srcId="{957CD9B6-EB7F-4F74-BE15-536D472BFCBC}" destId="{0480F3F7-7320-4E25-A93B-DCF0650B56F7}" srcOrd="2" destOrd="0" presId="urn:microsoft.com/office/officeart/2005/8/layout/vList2"/>
    <dgm:cxn modelId="{0CFE04A3-EEC5-4B23-A886-24D448CF4F35}" type="presParOf" srcId="{957CD9B6-EB7F-4F74-BE15-536D472BFCBC}" destId="{438CFAAC-AA83-402E-AAF9-18A9C9735B18}" srcOrd="3" destOrd="0" presId="urn:microsoft.com/office/officeart/2005/8/layout/vList2"/>
    <dgm:cxn modelId="{2E94C93A-957C-40A0-A715-6A26DCAD007B}" type="presParOf" srcId="{957CD9B6-EB7F-4F74-BE15-536D472BFCBC}" destId="{5BA1F25C-232A-4056-B00F-58B3568E9180}" srcOrd="4" destOrd="0" presId="urn:microsoft.com/office/officeart/2005/8/layout/vList2"/>
    <dgm:cxn modelId="{C9BA4D51-AA40-4E8A-9ABD-E95BFA4BA406}" type="presParOf" srcId="{957CD9B6-EB7F-4F74-BE15-536D472BFCBC}" destId="{EE78FA7C-0CA0-453C-B29A-DE8932C25A2F}" srcOrd="5" destOrd="0" presId="urn:microsoft.com/office/officeart/2005/8/layout/vList2"/>
    <dgm:cxn modelId="{E94F5A5A-FCFB-4BDD-BAD5-3759639A2F3F}" type="presParOf" srcId="{957CD9B6-EB7F-4F74-BE15-536D472BFCBC}" destId="{8DF1F86A-3210-4DB1-AB7D-D4C1A4B8F7D4}" srcOrd="6" destOrd="0" presId="urn:microsoft.com/office/officeart/2005/8/layout/vList2"/>
    <dgm:cxn modelId="{09AB197F-4738-4E92-BEBD-334AACDB1A12}" type="presParOf" srcId="{957CD9B6-EB7F-4F74-BE15-536D472BFCBC}" destId="{AF25898E-37A0-4CD4-82C0-A2DF90408B2E}" srcOrd="7" destOrd="0" presId="urn:microsoft.com/office/officeart/2005/8/layout/vList2"/>
    <dgm:cxn modelId="{7E0ED0EC-2B9B-4A74-860B-887B202F084D}" type="presParOf" srcId="{957CD9B6-EB7F-4F74-BE15-536D472BFCBC}" destId="{4BAC7AA4-FA7E-4405-B104-A8C47DAAEBDF}" srcOrd="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95443AAC-2630-4203-A3F4-E40B9681B218}" type="doc">
      <dgm:prSet loTypeId="urn:microsoft.com/office/officeart/2005/8/layout/hList6" loCatId="list" qsTypeId="urn:microsoft.com/office/officeart/2005/8/quickstyle/simple1" qsCatId="simple" csTypeId="urn:microsoft.com/office/officeart/2005/8/colors/accent1_2" csCatId="accent1" phldr="1"/>
      <dgm:spPr/>
      <dgm:t>
        <a:bodyPr/>
        <a:lstStyle/>
        <a:p>
          <a:endParaRPr lang="en-GB"/>
        </a:p>
      </dgm:t>
    </dgm:pt>
    <dgm:pt modelId="{B4997772-FB85-4237-98A2-0CC401103C99}">
      <dgm:prSet phldrT="[Text]" custT="1"/>
      <dgm:spPr>
        <a:solidFill>
          <a:schemeClr val="accent2"/>
        </a:solidFill>
      </dgm:spPr>
      <dgm:t>
        <a:bodyPr/>
        <a:lstStyle/>
        <a:p>
          <a:r>
            <a:rPr lang="en-GB" sz="1000" dirty="0"/>
            <a:t>Criteria based on PICOS scheme</a:t>
          </a:r>
          <a:endParaRPr lang="en-GB" sz="900" dirty="0"/>
        </a:p>
      </dgm:t>
    </dgm:pt>
    <dgm:pt modelId="{DCF8ED56-416A-4958-81C5-427F574C2DAE}" type="parTrans" cxnId="{3068A956-E464-40F1-B0BF-4F0DB425A58C}">
      <dgm:prSet/>
      <dgm:spPr/>
      <dgm:t>
        <a:bodyPr/>
        <a:lstStyle/>
        <a:p>
          <a:endParaRPr lang="en-GB"/>
        </a:p>
      </dgm:t>
    </dgm:pt>
    <dgm:pt modelId="{6A764FB8-54EE-4B88-954B-629C8DAFB9CE}" type="sibTrans" cxnId="{3068A956-E464-40F1-B0BF-4F0DB425A58C}">
      <dgm:prSet/>
      <dgm:spPr/>
      <dgm:t>
        <a:bodyPr/>
        <a:lstStyle/>
        <a:p>
          <a:endParaRPr lang="en-GB"/>
        </a:p>
      </dgm:t>
    </dgm:pt>
    <dgm:pt modelId="{D2921E14-5D1B-4ACE-8E6A-74BF3D7760F5}">
      <dgm:prSet custT="1"/>
      <dgm:spPr>
        <a:solidFill>
          <a:schemeClr val="accent2"/>
        </a:solidFill>
      </dgm:spPr>
      <dgm:t>
        <a:bodyPr/>
        <a:lstStyle/>
        <a:p>
          <a:r>
            <a:rPr lang="en-GB" sz="900" dirty="0"/>
            <a:t>Parental outcomes validated using PROMs or </a:t>
          </a:r>
          <a:r>
            <a:rPr lang="en-GB" sz="900" dirty="0" err="1"/>
            <a:t>ObsROMs</a:t>
          </a:r>
          <a:r>
            <a:rPr lang="en-GB" sz="900" dirty="0"/>
            <a:t> </a:t>
          </a:r>
        </a:p>
      </dgm:t>
    </dgm:pt>
    <dgm:pt modelId="{54207837-FDFB-4509-AF14-C88D7962ACC4}" type="parTrans" cxnId="{088277ED-F3BC-4E71-9912-3483869AF0E8}">
      <dgm:prSet/>
      <dgm:spPr/>
      <dgm:t>
        <a:bodyPr/>
        <a:lstStyle/>
        <a:p>
          <a:endParaRPr lang="en-GB"/>
        </a:p>
      </dgm:t>
    </dgm:pt>
    <dgm:pt modelId="{7D3A1F44-FED5-4384-96D6-AE77D37D4F0D}" type="sibTrans" cxnId="{088277ED-F3BC-4E71-9912-3483869AF0E8}">
      <dgm:prSet/>
      <dgm:spPr/>
      <dgm:t>
        <a:bodyPr/>
        <a:lstStyle/>
        <a:p>
          <a:endParaRPr lang="en-GB"/>
        </a:p>
      </dgm:t>
    </dgm:pt>
    <dgm:pt modelId="{C3CCF6B1-B997-4E3E-870F-A268BAA4DCC4}">
      <dgm:prSet custT="1"/>
      <dgm:spPr>
        <a:solidFill>
          <a:schemeClr val="accent3"/>
        </a:solidFill>
      </dgm:spPr>
      <dgm:t>
        <a:bodyPr/>
        <a:lstStyle/>
        <a:p>
          <a:r>
            <a:rPr lang="en-GB" sz="1000" dirty="0"/>
            <a:t>Inclusion criteria</a:t>
          </a:r>
        </a:p>
      </dgm:t>
    </dgm:pt>
    <dgm:pt modelId="{B1321515-D179-4D85-A668-42B69D3EFC4E}" type="parTrans" cxnId="{BB545EC3-DFA9-4A03-87E3-C42459535163}">
      <dgm:prSet/>
      <dgm:spPr/>
      <dgm:t>
        <a:bodyPr/>
        <a:lstStyle/>
        <a:p>
          <a:endParaRPr lang="en-GB"/>
        </a:p>
      </dgm:t>
    </dgm:pt>
    <dgm:pt modelId="{060CFC40-16D1-4663-80EE-CE37C532C8D8}" type="sibTrans" cxnId="{BB545EC3-DFA9-4A03-87E3-C42459535163}">
      <dgm:prSet/>
      <dgm:spPr/>
      <dgm:t>
        <a:bodyPr/>
        <a:lstStyle/>
        <a:p>
          <a:endParaRPr lang="en-GB"/>
        </a:p>
      </dgm:t>
    </dgm:pt>
    <dgm:pt modelId="{53D165B8-11C3-4B2B-8D82-282A9593575A}">
      <dgm:prSet custT="1"/>
      <dgm:spPr>
        <a:solidFill>
          <a:schemeClr val="accent3"/>
        </a:solidFill>
      </dgm:spPr>
      <dgm:t>
        <a:bodyPr/>
        <a:lstStyle/>
        <a:p>
          <a:r>
            <a:rPr lang="en-GB" sz="900" dirty="0"/>
            <a:t>Parents of individuals with ACH</a:t>
          </a:r>
        </a:p>
      </dgm:t>
    </dgm:pt>
    <dgm:pt modelId="{0C505DA1-30DC-4735-9A87-31FC903E814A}" type="parTrans" cxnId="{66AC8FD0-1EEE-4FC6-88C8-226E14DCAED4}">
      <dgm:prSet/>
      <dgm:spPr/>
      <dgm:t>
        <a:bodyPr/>
        <a:lstStyle/>
        <a:p>
          <a:endParaRPr lang="en-GB"/>
        </a:p>
      </dgm:t>
    </dgm:pt>
    <dgm:pt modelId="{C2DBF89B-A62F-4487-AE10-C6B3E690FF9A}" type="sibTrans" cxnId="{66AC8FD0-1EEE-4FC6-88C8-226E14DCAED4}">
      <dgm:prSet/>
      <dgm:spPr/>
      <dgm:t>
        <a:bodyPr/>
        <a:lstStyle/>
        <a:p>
          <a:endParaRPr lang="en-GB"/>
        </a:p>
      </dgm:t>
    </dgm:pt>
    <dgm:pt modelId="{8CCF6FDD-1FA7-4930-9B93-AF0342231943}">
      <dgm:prSet custT="1"/>
      <dgm:spPr>
        <a:solidFill>
          <a:schemeClr val="accent3"/>
        </a:solidFill>
      </dgm:spPr>
      <dgm:t>
        <a:bodyPr/>
        <a:lstStyle/>
        <a:p>
          <a:r>
            <a:rPr lang="en-GB" sz="900" dirty="0"/>
            <a:t>Quantitative evaluation of parental outcomes</a:t>
          </a:r>
        </a:p>
      </dgm:t>
    </dgm:pt>
    <dgm:pt modelId="{F1D6D83C-B8FD-4731-886A-0C7EE404E3CE}" type="parTrans" cxnId="{D290B55B-0E5B-42A9-9C5E-A548A0B8193F}">
      <dgm:prSet/>
      <dgm:spPr/>
      <dgm:t>
        <a:bodyPr/>
        <a:lstStyle/>
        <a:p>
          <a:endParaRPr lang="en-GB"/>
        </a:p>
      </dgm:t>
    </dgm:pt>
    <dgm:pt modelId="{F4F40C64-C1C0-4F48-92A7-DD44DEB6FEA4}" type="sibTrans" cxnId="{D290B55B-0E5B-42A9-9C5E-A548A0B8193F}">
      <dgm:prSet/>
      <dgm:spPr/>
      <dgm:t>
        <a:bodyPr/>
        <a:lstStyle/>
        <a:p>
          <a:endParaRPr lang="en-GB"/>
        </a:p>
      </dgm:t>
    </dgm:pt>
    <dgm:pt modelId="{4BD76C6F-73E2-42A6-B487-090D2D697C9B}">
      <dgm:prSet custT="1"/>
      <dgm:spPr>
        <a:solidFill>
          <a:schemeClr val="accent3"/>
        </a:solidFill>
      </dgm:spPr>
      <dgm:t>
        <a:bodyPr/>
        <a:lstStyle/>
        <a:p>
          <a:r>
            <a:rPr lang="en-GB" sz="900" dirty="0"/>
            <a:t>Outcomes include coping and QoL</a:t>
          </a:r>
        </a:p>
      </dgm:t>
    </dgm:pt>
    <dgm:pt modelId="{26EF3FF0-1406-4A56-9790-58F6C3559929}" type="parTrans" cxnId="{CFFC70BB-2EEF-4AF4-8EDC-CA760EDE2D93}">
      <dgm:prSet/>
      <dgm:spPr/>
      <dgm:t>
        <a:bodyPr/>
        <a:lstStyle/>
        <a:p>
          <a:endParaRPr lang="en-GB"/>
        </a:p>
      </dgm:t>
    </dgm:pt>
    <dgm:pt modelId="{287B919D-E061-4F62-B11B-0DB7D186392F}" type="sibTrans" cxnId="{CFFC70BB-2EEF-4AF4-8EDC-CA760EDE2D93}">
      <dgm:prSet/>
      <dgm:spPr/>
      <dgm:t>
        <a:bodyPr/>
        <a:lstStyle/>
        <a:p>
          <a:endParaRPr lang="en-GB"/>
        </a:p>
      </dgm:t>
    </dgm:pt>
    <dgm:pt modelId="{35FE762F-601E-42BE-B497-EAF69C783A26}">
      <dgm:prSet custT="1"/>
      <dgm:spPr>
        <a:solidFill>
          <a:schemeClr val="accent3"/>
        </a:solidFill>
      </dgm:spPr>
      <dgm:t>
        <a:bodyPr/>
        <a:lstStyle/>
        <a:p>
          <a:r>
            <a:rPr lang="en-GB" sz="900" dirty="0"/>
            <a:t>Published in a peer-reviewed journal </a:t>
          </a:r>
        </a:p>
      </dgm:t>
    </dgm:pt>
    <dgm:pt modelId="{78E7092D-D73D-4995-BF5D-B6990534D624}" type="parTrans" cxnId="{94287D63-5F58-46EE-97F1-A03160CCAB7D}">
      <dgm:prSet/>
      <dgm:spPr/>
      <dgm:t>
        <a:bodyPr/>
        <a:lstStyle/>
        <a:p>
          <a:endParaRPr lang="en-GB"/>
        </a:p>
      </dgm:t>
    </dgm:pt>
    <dgm:pt modelId="{2678A8B8-C6FA-4831-961C-0B98E92629FE}" type="sibTrans" cxnId="{94287D63-5F58-46EE-97F1-A03160CCAB7D}">
      <dgm:prSet/>
      <dgm:spPr/>
      <dgm:t>
        <a:bodyPr/>
        <a:lstStyle/>
        <a:p>
          <a:endParaRPr lang="en-GB"/>
        </a:p>
      </dgm:t>
    </dgm:pt>
    <dgm:pt modelId="{12975933-AAD1-42D1-8EA5-3C0BEC9CF042}">
      <dgm:prSet custT="1"/>
      <dgm:spPr>
        <a:solidFill>
          <a:schemeClr val="accent4"/>
        </a:solidFill>
      </dgm:spPr>
      <dgm:t>
        <a:bodyPr/>
        <a:lstStyle/>
        <a:p>
          <a:r>
            <a:rPr lang="en-GB" sz="1000" dirty="0"/>
            <a:t>Exclusion criteria</a:t>
          </a:r>
        </a:p>
      </dgm:t>
    </dgm:pt>
    <dgm:pt modelId="{5F68ABF1-6FE1-45AE-9BD6-6B089A2EA9F3}" type="parTrans" cxnId="{A8722507-3E62-457D-96E5-AC101ED19208}">
      <dgm:prSet/>
      <dgm:spPr/>
      <dgm:t>
        <a:bodyPr/>
        <a:lstStyle/>
        <a:p>
          <a:endParaRPr lang="en-GB"/>
        </a:p>
      </dgm:t>
    </dgm:pt>
    <dgm:pt modelId="{C3427D57-47B3-4964-98A0-B8002F729602}" type="sibTrans" cxnId="{A8722507-3E62-457D-96E5-AC101ED19208}">
      <dgm:prSet/>
      <dgm:spPr/>
      <dgm:t>
        <a:bodyPr/>
        <a:lstStyle/>
        <a:p>
          <a:endParaRPr lang="en-GB"/>
        </a:p>
      </dgm:t>
    </dgm:pt>
    <dgm:pt modelId="{4187AA80-959D-407B-A4C4-9639E8C621A7}">
      <dgm:prSet custT="1"/>
      <dgm:spPr>
        <a:solidFill>
          <a:schemeClr val="accent4"/>
        </a:solidFill>
      </dgm:spPr>
      <dgm:t>
        <a:bodyPr/>
        <a:lstStyle/>
        <a:p>
          <a:r>
            <a:rPr lang="en-GB" sz="900" dirty="0"/>
            <a:t>Individuals with ACH</a:t>
          </a:r>
        </a:p>
      </dgm:t>
    </dgm:pt>
    <dgm:pt modelId="{C77CE690-A87D-4A4D-B404-B7706298E972}" type="parTrans" cxnId="{240A46C1-46D4-4456-A3F5-1194CDAB3363}">
      <dgm:prSet/>
      <dgm:spPr/>
      <dgm:t>
        <a:bodyPr/>
        <a:lstStyle/>
        <a:p>
          <a:endParaRPr lang="en-GB"/>
        </a:p>
      </dgm:t>
    </dgm:pt>
    <dgm:pt modelId="{B32FC52F-0333-4C54-8CBA-7DB1D972F64D}" type="sibTrans" cxnId="{240A46C1-46D4-4456-A3F5-1194CDAB3363}">
      <dgm:prSet/>
      <dgm:spPr/>
      <dgm:t>
        <a:bodyPr/>
        <a:lstStyle/>
        <a:p>
          <a:endParaRPr lang="en-GB"/>
        </a:p>
      </dgm:t>
    </dgm:pt>
    <dgm:pt modelId="{CCAD1B6A-D448-43F6-90F6-FDE9D1B64745}">
      <dgm:prSet custT="1"/>
      <dgm:spPr>
        <a:solidFill>
          <a:schemeClr val="accent4"/>
        </a:solidFill>
      </dgm:spPr>
      <dgm:t>
        <a:bodyPr/>
        <a:lstStyle/>
        <a:p>
          <a:r>
            <a:rPr lang="en-GB" sz="900" dirty="0"/>
            <a:t>Non validated measures</a:t>
          </a:r>
        </a:p>
      </dgm:t>
    </dgm:pt>
    <dgm:pt modelId="{B506F36A-B3A6-4B35-B80B-F88068DC4287}" type="parTrans" cxnId="{EA024D98-A022-4C63-9C82-988AECEF3F63}">
      <dgm:prSet/>
      <dgm:spPr/>
      <dgm:t>
        <a:bodyPr/>
        <a:lstStyle/>
        <a:p>
          <a:endParaRPr lang="en-GB"/>
        </a:p>
      </dgm:t>
    </dgm:pt>
    <dgm:pt modelId="{1D864359-6137-4B83-A2E5-3B7A9B5E36C1}" type="sibTrans" cxnId="{EA024D98-A022-4C63-9C82-988AECEF3F63}">
      <dgm:prSet/>
      <dgm:spPr/>
      <dgm:t>
        <a:bodyPr/>
        <a:lstStyle/>
        <a:p>
          <a:endParaRPr lang="en-GB"/>
        </a:p>
      </dgm:t>
    </dgm:pt>
    <dgm:pt modelId="{B792246C-0BAC-41D2-A2F9-69CEB18E2181}">
      <dgm:prSet custT="1"/>
      <dgm:spPr>
        <a:solidFill>
          <a:schemeClr val="accent4"/>
        </a:solidFill>
      </dgm:spPr>
      <dgm:t>
        <a:bodyPr/>
        <a:lstStyle/>
        <a:p>
          <a:r>
            <a:rPr lang="en-GB" sz="900" dirty="0"/>
            <a:t>Unpublished studies, book chapters, congress contributions or clinical reports</a:t>
          </a:r>
          <a:r>
            <a:rPr lang="en-GB" sz="500" dirty="0"/>
            <a:t> </a:t>
          </a:r>
        </a:p>
      </dgm:t>
    </dgm:pt>
    <dgm:pt modelId="{9DBCD243-9007-440E-829B-D136E59B4D20}" type="parTrans" cxnId="{28339DCA-28EF-4864-9F84-1464948F51F1}">
      <dgm:prSet/>
      <dgm:spPr/>
      <dgm:t>
        <a:bodyPr/>
        <a:lstStyle/>
        <a:p>
          <a:endParaRPr lang="en-GB"/>
        </a:p>
      </dgm:t>
    </dgm:pt>
    <dgm:pt modelId="{BF749939-0201-4D5C-9F59-C1A81D729265}" type="sibTrans" cxnId="{28339DCA-28EF-4864-9F84-1464948F51F1}">
      <dgm:prSet/>
      <dgm:spPr/>
      <dgm:t>
        <a:bodyPr/>
        <a:lstStyle/>
        <a:p>
          <a:endParaRPr lang="en-GB"/>
        </a:p>
      </dgm:t>
    </dgm:pt>
    <dgm:pt modelId="{BFAE6EF8-1EC0-410E-84FA-CFCBCDC03EFF}">
      <dgm:prSet custT="1"/>
      <dgm:spPr>
        <a:solidFill>
          <a:schemeClr val="accent2"/>
        </a:solidFill>
      </dgm:spPr>
      <dgm:t>
        <a:bodyPr/>
        <a:lstStyle/>
        <a:p>
          <a:r>
            <a:rPr lang="en-GB" sz="1000" dirty="0"/>
            <a:t>PubMed and </a:t>
          </a:r>
          <a:r>
            <a:rPr lang="en-GB" sz="1000" dirty="0" err="1"/>
            <a:t>WebofScience</a:t>
          </a:r>
          <a:r>
            <a:rPr lang="en-GB" sz="1000" dirty="0"/>
            <a:t> searches</a:t>
          </a:r>
        </a:p>
      </dgm:t>
    </dgm:pt>
    <dgm:pt modelId="{FDD67BFF-BD1C-4E4B-BCC0-E769C48E434A}" type="parTrans" cxnId="{AF021FE4-42BA-4757-892F-6C3AF4C8F129}">
      <dgm:prSet/>
      <dgm:spPr/>
      <dgm:t>
        <a:bodyPr/>
        <a:lstStyle/>
        <a:p>
          <a:endParaRPr lang="en-GB"/>
        </a:p>
      </dgm:t>
    </dgm:pt>
    <dgm:pt modelId="{3F96FF0D-6E4A-425E-B0BA-3E756C4AD739}" type="sibTrans" cxnId="{AF021FE4-42BA-4757-892F-6C3AF4C8F129}">
      <dgm:prSet/>
      <dgm:spPr/>
      <dgm:t>
        <a:bodyPr/>
        <a:lstStyle/>
        <a:p>
          <a:endParaRPr lang="en-GB"/>
        </a:p>
      </dgm:t>
    </dgm:pt>
    <dgm:pt modelId="{98ED91DD-E20A-4CFD-BC8C-BDFC69E67C11}">
      <dgm:prSet custT="1"/>
      <dgm:spPr>
        <a:solidFill>
          <a:schemeClr val="accent2"/>
        </a:solidFill>
      </dgm:spPr>
      <dgm:t>
        <a:bodyPr/>
        <a:lstStyle/>
        <a:p>
          <a:r>
            <a:rPr lang="en-GB" sz="900" dirty="0"/>
            <a:t> 1549 publications identified</a:t>
          </a:r>
        </a:p>
      </dgm:t>
    </dgm:pt>
    <dgm:pt modelId="{5303463F-8CF7-4532-8E9E-46A54588E16B}" type="parTrans" cxnId="{58B8F73D-F3BB-4800-A723-73F770237994}">
      <dgm:prSet/>
      <dgm:spPr/>
      <dgm:t>
        <a:bodyPr/>
        <a:lstStyle/>
        <a:p>
          <a:endParaRPr lang="en-GB"/>
        </a:p>
      </dgm:t>
    </dgm:pt>
    <dgm:pt modelId="{F8583B39-A349-46DB-8357-3C0D9D7D7E66}" type="sibTrans" cxnId="{58B8F73D-F3BB-4800-A723-73F770237994}">
      <dgm:prSet/>
      <dgm:spPr/>
      <dgm:t>
        <a:bodyPr/>
        <a:lstStyle/>
        <a:p>
          <a:endParaRPr lang="en-GB"/>
        </a:p>
      </dgm:t>
    </dgm:pt>
    <dgm:pt modelId="{1FB01AD8-FF28-46D6-BE61-A651C4105321}" type="pres">
      <dgm:prSet presAssocID="{95443AAC-2630-4203-A3F4-E40B9681B218}" presName="Name0" presStyleCnt="0">
        <dgm:presLayoutVars>
          <dgm:dir/>
          <dgm:resizeHandles val="exact"/>
        </dgm:presLayoutVars>
      </dgm:prSet>
      <dgm:spPr/>
    </dgm:pt>
    <dgm:pt modelId="{E56419E9-270D-432D-8803-AAFB42E9FC59}" type="pres">
      <dgm:prSet presAssocID="{B4997772-FB85-4237-98A2-0CC401103C99}" presName="node" presStyleLbl="node1" presStyleIdx="0" presStyleCnt="4">
        <dgm:presLayoutVars>
          <dgm:bulletEnabled val="1"/>
        </dgm:presLayoutVars>
      </dgm:prSet>
      <dgm:spPr/>
    </dgm:pt>
    <dgm:pt modelId="{0EF4AE7B-56F9-4641-BBF0-EDDD721BFA89}" type="pres">
      <dgm:prSet presAssocID="{6A764FB8-54EE-4B88-954B-629C8DAFB9CE}" presName="sibTrans" presStyleCnt="0"/>
      <dgm:spPr/>
    </dgm:pt>
    <dgm:pt modelId="{31E9197A-509F-48F3-9C30-EE8173707930}" type="pres">
      <dgm:prSet presAssocID="{C3CCF6B1-B997-4E3E-870F-A268BAA4DCC4}" presName="node" presStyleLbl="node1" presStyleIdx="1" presStyleCnt="4">
        <dgm:presLayoutVars>
          <dgm:bulletEnabled val="1"/>
        </dgm:presLayoutVars>
      </dgm:prSet>
      <dgm:spPr/>
    </dgm:pt>
    <dgm:pt modelId="{AE5CDB12-DDFB-4E37-AA31-078B828CA014}" type="pres">
      <dgm:prSet presAssocID="{060CFC40-16D1-4663-80EE-CE37C532C8D8}" presName="sibTrans" presStyleCnt="0"/>
      <dgm:spPr/>
    </dgm:pt>
    <dgm:pt modelId="{E3332FF3-780A-4BAA-9C2C-EE8E2E56FB31}" type="pres">
      <dgm:prSet presAssocID="{12975933-AAD1-42D1-8EA5-3C0BEC9CF042}" presName="node" presStyleLbl="node1" presStyleIdx="2" presStyleCnt="4">
        <dgm:presLayoutVars>
          <dgm:bulletEnabled val="1"/>
        </dgm:presLayoutVars>
      </dgm:prSet>
      <dgm:spPr/>
    </dgm:pt>
    <dgm:pt modelId="{BDB9492D-7989-4720-A086-D2C3CC722030}" type="pres">
      <dgm:prSet presAssocID="{C3427D57-47B3-4964-98A0-B8002F729602}" presName="sibTrans" presStyleCnt="0"/>
      <dgm:spPr/>
    </dgm:pt>
    <dgm:pt modelId="{66A132A9-AFEA-4859-886D-536DA6629564}" type="pres">
      <dgm:prSet presAssocID="{BFAE6EF8-1EC0-410E-84FA-CFCBCDC03EFF}" presName="node" presStyleLbl="node1" presStyleIdx="3" presStyleCnt="4">
        <dgm:presLayoutVars>
          <dgm:bulletEnabled val="1"/>
        </dgm:presLayoutVars>
      </dgm:prSet>
      <dgm:spPr/>
    </dgm:pt>
  </dgm:ptLst>
  <dgm:cxnLst>
    <dgm:cxn modelId="{A8722507-3E62-457D-96E5-AC101ED19208}" srcId="{95443AAC-2630-4203-A3F4-E40B9681B218}" destId="{12975933-AAD1-42D1-8EA5-3C0BEC9CF042}" srcOrd="2" destOrd="0" parTransId="{5F68ABF1-6FE1-45AE-9BD6-6B089A2EA9F3}" sibTransId="{C3427D57-47B3-4964-98A0-B8002F729602}"/>
    <dgm:cxn modelId="{4A1DC314-6526-4B73-A6D4-19F64F6281CB}" type="presOf" srcId="{4187AA80-959D-407B-A4C4-9639E8C621A7}" destId="{E3332FF3-780A-4BAA-9C2C-EE8E2E56FB31}" srcOrd="0" destOrd="1" presId="urn:microsoft.com/office/officeart/2005/8/layout/hList6"/>
    <dgm:cxn modelId="{1F473A24-680C-4EF6-91B0-AB7D2F26ADE4}" type="presOf" srcId="{35FE762F-601E-42BE-B497-EAF69C783A26}" destId="{31E9197A-509F-48F3-9C30-EE8173707930}" srcOrd="0" destOrd="4" presId="urn:microsoft.com/office/officeart/2005/8/layout/hList6"/>
    <dgm:cxn modelId="{F46FE535-156E-4EFE-BB71-1678EFFD9D24}" type="presOf" srcId="{C3CCF6B1-B997-4E3E-870F-A268BAA4DCC4}" destId="{31E9197A-509F-48F3-9C30-EE8173707930}" srcOrd="0" destOrd="0" presId="urn:microsoft.com/office/officeart/2005/8/layout/hList6"/>
    <dgm:cxn modelId="{58B8F73D-F3BB-4800-A723-73F770237994}" srcId="{BFAE6EF8-1EC0-410E-84FA-CFCBCDC03EFF}" destId="{98ED91DD-E20A-4CFD-BC8C-BDFC69E67C11}" srcOrd="0" destOrd="0" parTransId="{5303463F-8CF7-4532-8E9E-46A54588E16B}" sibTransId="{F8583B39-A349-46DB-8357-3C0D9D7D7E66}"/>
    <dgm:cxn modelId="{D290B55B-0E5B-42A9-9C5E-A548A0B8193F}" srcId="{C3CCF6B1-B997-4E3E-870F-A268BAA4DCC4}" destId="{8CCF6FDD-1FA7-4930-9B93-AF0342231943}" srcOrd="1" destOrd="0" parTransId="{F1D6D83C-B8FD-4731-886A-0C7EE404E3CE}" sibTransId="{F4F40C64-C1C0-4F48-92A7-DD44DEB6FEA4}"/>
    <dgm:cxn modelId="{94287D63-5F58-46EE-97F1-A03160CCAB7D}" srcId="{C3CCF6B1-B997-4E3E-870F-A268BAA4DCC4}" destId="{35FE762F-601E-42BE-B497-EAF69C783A26}" srcOrd="3" destOrd="0" parTransId="{78E7092D-D73D-4995-BF5D-B6990534D624}" sibTransId="{2678A8B8-C6FA-4831-961C-0B98E92629FE}"/>
    <dgm:cxn modelId="{BA4B306B-4F30-453B-8F7B-68E79182F2F4}" type="presOf" srcId="{12975933-AAD1-42D1-8EA5-3C0BEC9CF042}" destId="{E3332FF3-780A-4BAA-9C2C-EE8E2E56FB31}" srcOrd="0" destOrd="0" presId="urn:microsoft.com/office/officeart/2005/8/layout/hList6"/>
    <dgm:cxn modelId="{02180073-296B-441E-A9D9-7362454B5CF1}" type="presOf" srcId="{8CCF6FDD-1FA7-4930-9B93-AF0342231943}" destId="{31E9197A-509F-48F3-9C30-EE8173707930}" srcOrd="0" destOrd="2" presId="urn:microsoft.com/office/officeart/2005/8/layout/hList6"/>
    <dgm:cxn modelId="{3068A956-E464-40F1-B0BF-4F0DB425A58C}" srcId="{95443AAC-2630-4203-A3F4-E40B9681B218}" destId="{B4997772-FB85-4237-98A2-0CC401103C99}" srcOrd="0" destOrd="0" parTransId="{DCF8ED56-416A-4958-81C5-427F574C2DAE}" sibTransId="{6A764FB8-54EE-4B88-954B-629C8DAFB9CE}"/>
    <dgm:cxn modelId="{15441C81-D104-4972-A370-B0C8419B2CE2}" type="presOf" srcId="{B792246C-0BAC-41D2-A2F9-69CEB18E2181}" destId="{E3332FF3-780A-4BAA-9C2C-EE8E2E56FB31}" srcOrd="0" destOrd="3" presId="urn:microsoft.com/office/officeart/2005/8/layout/hList6"/>
    <dgm:cxn modelId="{3696E08C-1521-4F64-BD84-74EDB3EF81FA}" type="presOf" srcId="{95443AAC-2630-4203-A3F4-E40B9681B218}" destId="{1FB01AD8-FF28-46D6-BE61-A651C4105321}" srcOrd="0" destOrd="0" presId="urn:microsoft.com/office/officeart/2005/8/layout/hList6"/>
    <dgm:cxn modelId="{EA024D98-A022-4C63-9C82-988AECEF3F63}" srcId="{12975933-AAD1-42D1-8EA5-3C0BEC9CF042}" destId="{CCAD1B6A-D448-43F6-90F6-FDE9D1B64745}" srcOrd="1" destOrd="0" parTransId="{B506F36A-B3A6-4B35-B80B-F88068DC4287}" sibTransId="{1D864359-6137-4B83-A2E5-3B7A9B5E36C1}"/>
    <dgm:cxn modelId="{37F82FA8-63AA-4762-983D-6306CAD688A9}" type="presOf" srcId="{4BD76C6F-73E2-42A6-B487-090D2D697C9B}" destId="{31E9197A-509F-48F3-9C30-EE8173707930}" srcOrd="0" destOrd="3" presId="urn:microsoft.com/office/officeart/2005/8/layout/hList6"/>
    <dgm:cxn modelId="{1C1419B2-B87F-4050-93A0-C70565A9C080}" type="presOf" srcId="{BFAE6EF8-1EC0-410E-84FA-CFCBCDC03EFF}" destId="{66A132A9-AFEA-4859-886D-536DA6629564}" srcOrd="0" destOrd="0" presId="urn:microsoft.com/office/officeart/2005/8/layout/hList6"/>
    <dgm:cxn modelId="{CFFC70BB-2EEF-4AF4-8EDC-CA760EDE2D93}" srcId="{C3CCF6B1-B997-4E3E-870F-A268BAA4DCC4}" destId="{4BD76C6F-73E2-42A6-B487-090D2D697C9B}" srcOrd="2" destOrd="0" parTransId="{26EF3FF0-1406-4A56-9790-58F6C3559929}" sibTransId="{287B919D-E061-4F62-B11B-0DB7D186392F}"/>
    <dgm:cxn modelId="{240A46C1-46D4-4456-A3F5-1194CDAB3363}" srcId="{12975933-AAD1-42D1-8EA5-3C0BEC9CF042}" destId="{4187AA80-959D-407B-A4C4-9639E8C621A7}" srcOrd="0" destOrd="0" parTransId="{C77CE690-A87D-4A4D-B404-B7706298E972}" sibTransId="{B32FC52F-0333-4C54-8CBA-7DB1D972F64D}"/>
    <dgm:cxn modelId="{BB545EC3-DFA9-4A03-87E3-C42459535163}" srcId="{95443AAC-2630-4203-A3F4-E40B9681B218}" destId="{C3CCF6B1-B997-4E3E-870F-A268BAA4DCC4}" srcOrd="1" destOrd="0" parTransId="{B1321515-D179-4D85-A668-42B69D3EFC4E}" sibTransId="{060CFC40-16D1-4663-80EE-CE37C532C8D8}"/>
    <dgm:cxn modelId="{28339DCA-28EF-4864-9F84-1464948F51F1}" srcId="{12975933-AAD1-42D1-8EA5-3C0BEC9CF042}" destId="{B792246C-0BAC-41D2-A2F9-69CEB18E2181}" srcOrd="2" destOrd="0" parTransId="{9DBCD243-9007-440E-829B-D136E59B4D20}" sibTransId="{BF749939-0201-4D5C-9F59-C1A81D729265}"/>
    <dgm:cxn modelId="{EEA3D0CD-1409-4DEB-816F-8F37D783BC99}" type="presOf" srcId="{CCAD1B6A-D448-43F6-90F6-FDE9D1B64745}" destId="{E3332FF3-780A-4BAA-9C2C-EE8E2E56FB31}" srcOrd="0" destOrd="2" presId="urn:microsoft.com/office/officeart/2005/8/layout/hList6"/>
    <dgm:cxn modelId="{5A690DD0-1E7B-409A-B07E-7B2DC9ED554E}" type="presOf" srcId="{53D165B8-11C3-4B2B-8D82-282A9593575A}" destId="{31E9197A-509F-48F3-9C30-EE8173707930}" srcOrd="0" destOrd="1" presId="urn:microsoft.com/office/officeart/2005/8/layout/hList6"/>
    <dgm:cxn modelId="{66AC8FD0-1EEE-4FC6-88C8-226E14DCAED4}" srcId="{C3CCF6B1-B997-4E3E-870F-A268BAA4DCC4}" destId="{53D165B8-11C3-4B2B-8D82-282A9593575A}" srcOrd="0" destOrd="0" parTransId="{0C505DA1-30DC-4735-9A87-31FC903E814A}" sibTransId="{C2DBF89B-A62F-4487-AE10-C6B3E690FF9A}"/>
    <dgm:cxn modelId="{861D3FD3-F499-496E-AF47-4EAC99356029}" type="presOf" srcId="{D2921E14-5D1B-4ACE-8E6A-74BF3D7760F5}" destId="{E56419E9-270D-432D-8803-AAFB42E9FC59}" srcOrd="0" destOrd="1" presId="urn:microsoft.com/office/officeart/2005/8/layout/hList6"/>
    <dgm:cxn modelId="{1937ADDA-80C8-41DA-9917-BE8C75277984}" type="presOf" srcId="{B4997772-FB85-4237-98A2-0CC401103C99}" destId="{E56419E9-270D-432D-8803-AAFB42E9FC59}" srcOrd="0" destOrd="0" presId="urn:microsoft.com/office/officeart/2005/8/layout/hList6"/>
    <dgm:cxn modelId="{F05513E4-AE91-426F-9C61-8A32322E0CFE}" type="presOf" srcId="{98ED91DD-E20A-4CFD-BC8C-BDFC69E67C11}" destId="{66A132A9-AFEA-4859-886D-536DA6629564}" srcOrd="0" destOrd="1" presId="urn:microsoft.com/office/officeart/2005/8/layout/hList6"/>
    <dgm:cxn modelId="{AF021FE4-42BA-4757-892F-6C3AF4C8F129}" srcId="{95443AAC-2630-4203-A3F4-E40B9681B218}" destId="{BFAE6EF8-1EC0-410E-84FA-CFCBCDC03EFF}" srcOrd="3" destOrd="0" parTransId="{FDD67BFF-BD1C-4E4B-BCC0-E769C48E434A}" sibTransId="{3F96FF0D-6E4A-425E-B0BA-3E756C4AD739}"/>
    <dgm:cxn modelId="{088277ED-F3BC-4E71-9912-3483869AF0E8}" srcId="{B4997772-FB85-4237-98A2-0CC401103C99}" destId="{D2921E14-5D1B-4ACE-8E6A-74BF3D7760F5}" srcOrd="0" destOrd="0" parTransId="{54207837-FDFB-4509-AF14-C88D7962ACC4}" sibTransId="{7D3A1F44-FED5-4384-96D6-AE77D37D4F0D}"/>
    <dgm:cxn modelId="{16DF63FC-4EE4-4578-AB9E-337457D39CAE}" type="presParOf" srcId="{1FB01AD8-FF28-46D6-BE61-A651C4105321}" destId="{E56419E9-270D-432D-8803-AAFB42E9FC59}" srcOrd="0" destOrd="0" presId="urn:microsoft.com/office/officeart/2005/8/layout/hList6"/>
    <dgm:cxn modelId="{724DD36B-336B-4BDF-8AA4-CC99CBCD0720}" type="presParOf" srcId="{1FB01AD8-FF28-46D6-BE61-A651C4105321}" destId="{0EF4AE7B-56F9-4641-BBF0-EDDD721BFA89}" srcOrd="1" destOrd="0" presId="urn:microsoft.com/office/officeart/2005/8/layout/hList6"/>
    <dgm:cxn modelId="{31B549C8-2275-413D-AED1-AAD01A0C7BE8}" type="presParOf" srcId="{1FB01AD8-FF28-46D6-BE61-A651C4105321}" destId="{31E9197A-509F-48F3-9C30-EE8173707930}" srcOrd="2" destOrd="0" presId="urn:microsoft.com/office/officeart/2005/8/layout/hList6"/>
    <dgm:cxn modelId="{0E7CBD93-2328-4B4E-8EE9-B72EB1CBD306}" type="presParOf" srcId="{1FB01AD8-FF28-46D6-BE61-A651C4105321}" destId="{AE5CDB12-DDFB-4E37-AA31-078B828CA014}" srcOrd="3" destOrd="0" presId="urn:microsoft.com/office/officeart/2005/8/layout/hList6"/>
    <dgm:cxn modelId="{18CCF1CF-5381-4518-BE82-FA240B0B67E4}" type="presParOf" srcId="{1FB01AD8-FF28-46D6-BE61-A651C4105321}" destId="{E3332FF3-780A-4BAA-9C2C-EE8E2E56FB31}" srcOrd="4" destOrd="0" presId="urn:microsoft.com/office/officeart/2005/8/layout/hList6"/>
    <dgm:cxn modelId="{F86DE098-8A1C-421D-865D-D1EABC8D3BEE}" type="presParOf" srcId="{1FB01AD8-FF28-46D6-BE61-A651C4105321}" destId="{BDB9492D-7989-4720-A086-D2C3CC722030}" srcOrd="5" destOrd="0" presId="urn:microsoft.com/office/officeart/2005/8/layout/hList6"/>
    <dgm:cxn modelId="{926E8B40-F5B2-4A3C-8B5E-F37143BD7203}" type="presParOf" srcId="{1FB01AD8-FF28-46D6-BE61-A651C4105321}" destId="{66A132A9-AFEA-4859-886D-536DA6629564}" srcOrd="6" destOrd="0" presId="urn:microsoft.com/office/officeart/2005/8/layout/hList6"/>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5E421C5B-C380-4353-861C-8380CA94C046}" type="doc">
      <dgm:prSet loTypeId="urn:microsoft.com/office/officeart/2008/layout/VerticalCurvedList" loCatId="list" qsTypeId="urn:microsoft.com/office/officeart/2005/8/quickstyle/simple1" qsCatId="simple" csTypeId="urn:microsoft.com/office/officeart/2005/8/colors/colorful1" csCatId="colorful" phldr="1"/>
      <dgm:spPr/>
      <dgm:t>
        <a:bodyPr/>
        <a:lstStyle/>
        <a:p>
          <a:endParaRPr lang="en-GB"/>
        </a:p>
      </dgm:t>
    </dgm:pt>
    <dgm:pt modelId="{4BDFF6A3-9BA5-4EF3-9B75-9DDED88B8C12}">
      <dgm:prSet phldrT="[Text]"/>
      <dgm:spPr/>
      <dgm:t>
        <a:bodyPr/>
        <a:lstStyle/>
        <a:p>
          <a:r>
            <a:rPr lang="en-GB"/>
            <a:t>Improvement in height SD score and AGV were observed, consistent with clinical trial data </a:t>
          </a:r>
          <a:endParaRPr lang="en-GB" dirty="0"/>
        </a:p>
      </dgm:t>
    </dgm:pt>
    <dgm:pt modelId="{B4D4699C-0EFB-4548-9C9D-D5B04AD8F6BE}" type="parTrans" cxnId="{1C1CD6D4-146A-4CC3-A052-D5007F2EBADE}">
      <dgm:prSet/>
      <dgm:spPr/>
      <dgm:t>
        <a:bodyPr/>
        <a:lstStyle/>
        <a:p>
          <a:endParaRPr lang="en-GB"/>
        </a:p>
      </dgm:t>
    </dgm:pt>
    <dgm:pt modelId="{EECB3BB1-C51F-4B6D-8E5B-ECDCFA907C55}" type="sibTrans" cxnId="{1C1CD6D4-146A-4CC3-A052-D5007F2EBADE}">
      <dgm:prSet/>
      <dgm:spPr/>
      <dgm:t>
        <a:bodyPr/>
        <a:lstStyle/>
        <a:p>
          <a:endParaRPr lang="en-GB"/>
        </a:p>
      </dgm:t>
    </dgm:pt>
    <dgm:pt modelId="{3E3897D2-9CD5-4787-8216-A2681D1A23E9}">
      <dgm:prSet phldrT="[Text]"/>
      <dgm:spPr/>
      <dgm:t>
        <a:bodyPr/>
        <a:lstStyle/>
        <a:p>
          <a:r>
            <a:rPr lang="en-GB" dirty="0"/>
            <a:t>Vosoritide was well tolerated and good treatment adherence was observed </a:t>
          </a:r>
        </a:p>
      </dgm:t>
    </dgm:pt>
    <dgm:pt modelId="{1E8FEB63-00BB-438C-8BA1-18494AE7D135}" type="parTrans" cxnId="{EFA1B3C4-0BB1-488A-93E9-7611143457A5}">
      <dgm:prSet/>
      <dgm:spPr/>
      <dgm:t>
        <a:bodyPr/>
        <a:lstStyle/>
        <a:p>
          <a:endParaRPr lang="en-GB"/>
        </a:p>
      </dgm:t>
    </dgm:pt>
    <dgm:pt modelId="{3B737D88-112B-4F92-9A5B-E9306C8706F8}" type="sibTrans" cxnId="{EFA1B3C4-0BB1-488A-93E9-7611143457A5}">
      <dgm:prSet/>
      <dgm:spPr/>
      <dgm:t>
        <a:bodyPr/>
        <a:lstStyle/>
        <a:p>
          <a:endParaRPr lang="en-GB"/>
        </a:p>
      </dgm:t>
    </dgm:pt>
    <dgm:pt modelId="{CC8D2434-2EA5-4DA4-AE74-39D0147196F5}">
      <dgm:prSet phldrT="[Text]"/>
      <dgm:spPr/>
      <dgm:t>
        <a:bodyPr/>
        <a:lstStyle/>
        <a:p>
          <a:r>
            <a:rPr lang="en-GB" dirty="0"/>
            <a:t>18 patients reported adverse drug reactions. No patients discontinued treatment due to adverse events</a:t>
          </a:r>
        </a:p>
      </dgm:t>
    </dgm:pt>
    <dgm:pt modelId="{319AE067-1995-496E-93D0-00AA943CEE39}" type="parTrans" cxnId="{C49CF1D9-7712-41BE-85C5-FBB1DEB015D1}">
      <dgm:prSet/>
      <dgm:spPr/>
      <dgm:t>
        <a:bodyPr/>
        <a:lstStyle/>
        <a:p>
          <a:endParaRPr lang="en-GB"/>
        </a:p>
      </dgm:t>
    </dgm:pt>
    <dgm:pt modelId="{B0CDC47D-9C33-463B-B7FA-30B0C50316BD}" type="sibTrans" cxnId="{C49CF1D9-7712-41BE-85C5-FBB1DEB015D1}">
      <dgm:prSet/>
      <dgm:spPr/>
      <dgm:t>
        <a:bodyPr/>
        <a:lstStyle/>
        <a:p>
          <a:endParaRPr lang="en-GB"/>
        </a:p>
      </dgm:t>
    </dgm:pt>
    <dgm:pt modelId="{AFA9B2CB-B7D5-4331-A626-896F3C689C57}">
      <dgm:prSet phldrT="[Text]"/>
      <dgm:spPr>
        <a:solidFill>
          <a:schemeClr val="accent2"/>
        </a:solidFill>
      </dgm:spPr>
      <dgm:t>
        <a:bodyPr/>
        <a:lstStyle/>
        <a:p>
          <a:r>
            <a:rPr lang="en-GB" dirty="0"/>
            <a:t>Vosoritide led to improvements in growth in several parameters including height, SDS and AGV	</a:t>
          </a:r>
        </a:p>
      </dgm:t>
    </dgm:pt>
    <dgm:pt modelId="{8C248796-8DB6-4877-B197-9B7996916D84}" type="parTrans" cxnId="{3C08D97C-CAAE-40FF-9D52-DBF83C72A2E6}">
      <dgm:prSet/>
      <dgm:spPr/>
      <dgm:t>
        <a:bodyPr/>
        <a:lstStyle/>
        <a:p>
          <a:endParaRPr lang="en-GB"/>
        </a:p>
      </dgm:t>
    </dgm:pt>
    <dgm:pt modelId="{69C15C53-5797-48F5-B709-C13A8BFEFD24}" type="sibTrans" cxnId="{3C08D97C-CAAE-40FF-9D52-DBF83C72A2E6}">
      <dgm:prSet/>
      <dgm:spPr/>
      <dgm:t>
        <a:bodyPr/>
        <a:lstStyle/>
        <a:p>
          <a:endParaRPr lang="en-GB"/>
        </a:p>
      </dgm:t>
    </dgm:pt>
    <dgm:pt modelId="{8ABD1276-7513-40E9-B7A2-88706609BF45}" type="pres">
      <dgm:prSet presAssocID="{5E421C5B-C380-4353-861C-8380CA94C046}" presName="Name0" presStyleCnt="0">
        <dgm:presLayoutVars>
          <dgm:chMax val="7"/>
          <dgm:chPref val="7"/>
          <dgm:dir/>
        </dgm:presLayoutVars>
      </dgm:prSet>
      <dgm:spPr/>
    </dgm:pt>
    <dgm:pt modelId="{ED7E5301-1F81-46F8-AB89-423FFA579F7C}" type="pres">
      <dgm:prSet presAssocID="{5E421C5B-C380-4353-861C-8380CA94C046}" presName="Name1" presStyleCnt="0"/>
      <dgm:spPr/>
    </dgm:pt>
    <dgm:pt modelId="{09245896-1521-42C9-A9DF-48C7C5A7702C}" type="pres">
      <dgm:prSet presAssocID="{5E421C5B-C380-4353-861C-8380CA94C046}" presName="cycle" presStyleCnt="0"/>
      <dgm:spPr/>
    </dgm:pt>
    <dgm:pt modelId="{6D952CA2-BF77-45D9-9492-2E03AC8AA50F}" type="pres">
      <dgm:prSet presAssocID="{5E421C5B-C380-4353-861C-8380CA94C046}" presName="srcNode" presStyleLbl="node1" presStyleIdx="0" presStyleCnt="4"/>
      <dgm:spPr/>
    </dgm:pt>
    <dgm:pt modelId="{32CA7F60-8A4F-434C-A8BD-CC1DC8176297}" type="pres">
      <dgm:prSet presAssocID="{5E421C5B-C380-4353-861C-8380CA94C046}" presName="conn" presStyleLbl="parChTrans1D2" presStyleIdx="0" presStyleCnt="1"/>
      <dgm:spPr/>
    </dgm:pt>
    <dgm:pt modelId="{F617A004-C24C-479C-BAE1-3BF2FDF0802B}" type="pres">
      <dgm:prSet presAssocID="{5E421C5B-C380-4353-861C-8380CA94C046}" presName="extraNode" presStyleLbl="node1" presStyleIdx="0" presStyleCnt="4"/>
      <dgm:spPr/>
    </dgm:pt>
    <dgm:pt modelId="{D2C38BE2-A901-422F-A52D-5254DBA4C3BA}" type="pres">
      <dgm:prSet presAssocID="{5E421C5B-C380-4353-861C-8380CA94C046}" presName="dstNode" presStyleLbl="node1" presStyleIdx="0" presStyleCnt="4"/>
      <dgm:spPr/>
    </dgm:pt>
    <dgm:pt modelId="{CDF00B88-CD10-43CA-BB2C-8585DB0E763B}" type="pres">
      <dgm:prSet presAssocID="{4BDFF6A3-9BA5-4EF3-9B75-9DDED88B8C12}" presName="text_1" presStyleLbl="node1" presStyleIdx="0" presStyleCnt="4">
        <dgm:presLayoutVars>
          <dgm:bulletEnabled val="1"/>
        </dgm:presLayoutVars>
      </dgm:prSet>
      <dgm:spPr/>
    </dgm:pt>
    <dgm:pt modelId="{B94A153C-1E6F-4B7D-B64B-0BD162EF00E3}" type="pres">
      <dgm:prSet presAssocID="{4BDFF6A3-9BA5-4EF3-9B75-9DDED88B8C12}" presName="accent_1" presStyleCnt="0"/>
      <dgm:spPr/>
    </dgm:pt>
    <dgm:pt modelId="{9D5AFFFB-2251-4F47-9578-B4015369041C}" type="pres">
      <dgm:prSet presAssocID="{4BDFF6A3-9BA5-4EF3-9B75-9DDED88B8C12}" presName="accentRepeatNode" presStyleLbl="solidFgAcc1" presStyleIdx="0" presStyleCnt="4"/>
      <dgm:spPr>
        <a:solidFill>
          <a:schemeClr val="accent2">
            <a:lumMod val="20000"/>
            <a:lumOff val="80000"/>
          </a:schemeClr>
        </a:solidFill>
      </dgm:spPr>
    </dgm:pt>
    <dgm:pt modelId="{46D76DC6-97AB-4DB8-83B7-5588FF6C5712}" type="pres">
      <dgm:prSet presAssocID="{3E3897D2-9CD5-4787-8216-A2681D1A23E9}" presName="text_2" presStyleLbl="node1" presStyleIdx="1" presStyleCnt="4">
        <dgm:presLayoutVars>
          <dgm:bulletEnabled val="1"/>
        </dgm:presLayoutVars>
      </dgm:prSet>
      <dgm:spPr/>
    </dgm:pt>
    <dgm:pt modelId="{E714D81C-EC57-42E9-AE7A-21A484B5DF60}" type="pres">
      <dgm:prSet presAssocID="{3E3897D2-9CD5-4787-8216-A2681D1A23E9}" presName="accent_2" presStyleCnt="0"/>
      <dgm:spPr/>
    </dgm:pt>
    <dgm:pt modelId="{14D0BA8C-B57B-4C84-BFBD-22B3BF180D56}" type="pres">
      <dgm:prSet presAssocID="{3E3897D2-9CD5-4787-8216-A2681D1A23E9}" presName="accentRepeatNode" presStyleLbl="solidFgAcc1" presStyleIdx="1" presStyleCnt="4"/>
      <dgm:spPr>
        <a:solidFill>
          <a:schemeClr val="accent3">
            <a:lumMod val="20000"/>
            <a:lumOff val="80000"/>
          </a:schemeClr>
        </a:solidFill>
      </dgm:spPr>
    </dgm:pt>
    <dgm:pt modelId="{33066833-53DD-4A8B-B047-D775F41FE850}" type="pres">
      <dgm:prSet presAssocID="{CC8D2434-2EA5-4DA4-AE74-39D0147196F5}" presName="text_3" presStyleLbl="node1" presStyleIdx="2" presStyleCnt="4">
        <dgm:presLayoutVars>
          <dgm:bulletEnabled val="1"/>
        </dgm:presLayoutVars>
      </dgm:prSet>
      <dgm:spPr/>
    </dgm:pt>
    <dgm:pt modelId="{FB80768D-73D6-493F-985D-AC0D418FC1D7}" type="pres">
      <dgm:prSet presAssocID="{CC8D2434-2EA5-4DA4-AE74-39D0147196F5}" presName="accent_3" presStyleCnt="0"/>
      <dgm:spPr/>
    </dgm:pt>
    <dgm:pt modelId="{19415471-0AB1-42D1-AD54-8CD563CEF6DB}" type="pres">
      <dgm:prSet presAssocID="{CC8D2434-2EA5-4DA4-AE74-39D0147196F5}" presName="accentRepeatNode" presStyleLbl="solidFgAcc1" presStyleIdx="2" presStyleCnt="4"/>
      <dgm:spPr>
        <a:solidFill>
          <a:schemeClr val="accent4">
            <a:lumMod val="20000"/>
            <a:lumOff val="80000"/>
          </a:schemeClr>
        </a:solidFill>
      </dgm:spPr>
    </dgm:pt>
    <dgm:pt modelId="{F4292A6B-7626-4089-AF71-BE2D75A24AD1}" type="pres">
      <dgm:prSet presAssocID="{AFA9B2CB-B7D5-4331-A626-896F3C689C57}" presName="text_4" presStyleLbl="node1" presStyleIdx="3" presStyleCnt="4">
        <dgm:presLayoutVars>
          <dgm:bulletEnabled val="1"/>
        </dgm:presLayoutVars>
      </dgm:prSet>
      <dgm:spPr/>
    </dgm:pt>
    <dgm:pt modelId="{A75E1F90-03BE-4359-AB6D-013844DB5C5E}" type="pres">
      <dgm:prSet presAssocID="{AFA9B2CB-B7D5-4331-A626-896F3C689C57}" presName="accent_4" presStyleCnt="0"/>
      <dgm:spPr/>
    </dgm:pt>
    <dgm:pt modelId="{7F4AD42E-D5EC-45AC-BDAC-452430A97AE7}" type="pres">
      <dgm:prSet presAssocID="{AFA9B2CB-B7D5-4331-A626-896F3C689C57}" presName="accentRepeatNode" presStyleLbl="solidFgAcc1" presStyleIdx="3" presStyleCnt="4"/>
      <dgm:spPr>
        <a:solidFill>
          <a:schemeClr val="accent2">
            <a:lumMod val="20000"/>
            <a:lumOff val="80000"/>
          </a:schemeClr>
        </a:solidFill>
        <a:ln>
          <a:solidFill>
            <a:schemeClr val="accent2"/>
          </a:solidFill>
        </a:ln>
      </dgm:spPr>
    </dgm:pt>
  </dgm:ptLst>
  <dgm:cxnLst>
    <dgm:cxn modelId="{72415515-1862-4842-BF8B-1779CCA192FE}" type="presOf" srcId="{5E421C5B-C380-4353-861C-8380CA94C046}" destId="{8ABD1276-7513-40E9-B7A2-88706609BF45}" srcOrd="0" destOrd="0" presId="urn:microsoft.com/office/officeart/2008/layout/VerticalCurvedList"/>
    <dgm:cxn modelId="{5659481A-1D6E-42A9-B965-96FDFCEDB691}" type="presOf" srcId="{CC8D2434-2EA5-4DA4-AE74-39D0147196F5}" destId="{33066833-53DD-4A8B-B047-D775F41FE850}" srcOrd="0" destOrd="0" presId="urn:microsoft.com/office/officeart/2008/layout/VerticalCurvedList"/>
    <dgm:cxn modelId="{3C08D97C-CAAE-40FF-9D52-DBF83C72A2E6}" srcId="{5E421C5B-C380-4353-861C-8380CA94C046}" destId="{AFA9B2CB-B7D5-4331-A626-896F3C689C57}" srcOrd="3" destOrd="0" parTransId="{8C248796-8DB6-4877-B197-9B7996916D84}" sibTransId="{69C15C53-5797-48F5-B709-C13A8BFEFD24}"/>
    <dgm:cxn modelId="{A2621486-AD95-46D7-BB58-28BA7EBC5B64}" type="presOf" srcId="{EECB3BB1-C51F-4B6D-8E5B-ECDCFA907C55}" destId="{32CA7F60-8A4F-434C-A8BD-CC1DC8176297}" srcOrd="0" destOrd="0" presId="urn:microsoft.com/office/officeart/2008/layout/VerticalCurvedList"/>
    <dgm:cxn modelId="{60DDF1AB-3867-43F5-BC52-6B8063DCE6D7}" type="presOf" srcId="{AFA9B2CB-B7D5-4331-A626-896F3C689C57}" destId="{F4292A6B-7626-4089-AF71-BE2D75A24AD1}" srcOrd="0" destOrd="0" presId="urn:microsoft.com/office/officeart/2008/layout/VerticalCurvedList"/>
    <dgm:cxn modelId="{A1275CAC-86CA-44C3-B76F-DEE59707D046}" type="presOf" srcId="{3E3897D2-9CD5-4787-8216-A2681D1A23E9}" destId="{46D76DC6-97AB-4DB8-83B7-5588FF6C5712}" srcOrd="0" destOrd="0" presId="urn:microsoft.com/office/officeart/2008/layout/VerticalCurvedList"/>
    <dgm:cxn modelId="{EFA1B3C4-0BB1-488A-93E9-7611143457A5}" srcId="{5E421C5B-C380-4353-861C-8380CA94C046}" destId="{3E3897D2-9CD5-4787-8216-A2681D1A23E9}" srcOrd="1" destOrd="0" parTransId="{1E8FEB63-00BB-438C-8BA1-18494AE7D135}" sibTransId="{3B737D88-112B-4F92-9A5B-E9306C8706F8}"/>
    <dgm:cxn modelId="{1C1CD6D4-146A-4CC3-A052-D5007F2EBADE}" srcId="{5E421C5B-C380-4353-861C-8380CA94C046}" destId="{4BDFF6A3-9BA5-4EF3-9B75-9DDED88B8C12}" srcOrd="0" destOrd="0" parTransId="{B4D4699C-0EFB-4548-9C9D-D5B04AD8F6BE}" sibTransId="{EECB3BB1-C51F-4B6D-8E5B-ECDCFA907C55}"/>
    <dgm:cxn modelId="{C49CF1D9-7712-41BE-85C5-FBB1DEB015D1}" srcId="{5E421C5B-C380-4353-861C-8380CA94C046}" destId="{CC8D2434-2EA5-4DA4-AE74-39D0147196F5}" srcOrd="2" destOrd="0" parTransId="{319AE067-1995-496E-93D0-00AA943CEE39}" sibTransId="{B0CDC47D-9C33-463B-B7FA-30B0C50316BD}"/>
    <dgm:cxn modelId="{EE7FA7EB-04F7-4B78-A285-76A889FB65BD}" type="presOf" srcId="{4BDFF6A3-9BA5-4EF3-9B75-9DDED88B8C12}" destId="{CDF00B88-CD10-43CA-BB2C-8585DB0E763B}" srcOrd="0" destOrd="0" presId="urn:microsoft.com/office/officeart/2008/layout/VerticalCurvedList"/>
    <dgm:cxn modelId="{DB6BE04D-DAD0-4A59-9DC1-2FF668667076}" type="presParOf" srcId="{8ABD1276-7513-40E9-B7A2-88706609BF45}" destId="{ED7E5301-1F81-46F8-AB89-423FFA579F7C}" srcOrd="0" destOrd="0" presId="urn:microsoft.com/office/officeart/2008/layout/VerticalCurvedList"/>
    <dgm:cxn modelId="{D9B47739-4B9A-4A82-96E6-1E0D0E77C540}" type="presParOf" srcId="{ED7E5301-1F81-46F8-AB89-423FFA579F7C}" destId="{09245896-1521-42C9-A9DF-48C7C5A7702C}" srcOrd="0" destOrd="0" presId="urn:microsoft.com/office/officeart/2008/layout/VerticalCurvedList"/>
    <dgm:cxn modelId="{E5BA9B1D-1820-4A9B-AF5F-EC65A4E18A90}" type="presParOf" srcId="{09245896-1521-42C9-A9DF-48C7C5A7702C}" destId="{6D952CA2-BF77-45D9-9492-2E03AC8AA50F}" srcOrd="0" destOrd="0" presId="urn:microsoft.com/office/officeart/2008/layout/VerticalCurvedList"/>
    <dgm:cxn modelId="{EB59A98B-B61A-467B-B877-E9A5387B08E7}" type="presParOf" srcId="{09245896-1521-42C9-A9DF-48C7C5A7702C}" destId="{32CA7F60-8A4F-434C-A8BD-CC1DC8176297}" srcOrd="1" destOrd="0" presId="urn:microsoft.com/office/officeart/2008/layout/VerticalCurvedList"/>
    <dgm:cxn modelId="{32F68131-3E0E-4FD4-A585-B3284CEFAA33}" type="presParOf" srcId="{09245896-1521-42C9-A9DF-48C7C5A7702C}" destId="{F617A004-C24C-479C-BAE1-3BF2FDF0802B}" srcOrd="2" destOrd="0" presId="urn:microsoft.com/office/officeart/2008/layout/VerticalCurvedList"/>
    <dgm:cxn modelId="{9082F192-1975-420E-8DBD-C176C7AF1CF6}" type="presParOf" srcId="{09245896-1521-42C9-A9DF-48C7C5A7702C}" destId="{D2C38BE2-A901-422F-A52D-5254DBA4C3BA}" srcOrd="3" destOrd="0" presId="urn:microsoft.com/office/officeart/2008/layout/VerticalCurvedList"/>
    <dgm:cxn modelId="{1DE4D8D8-6988-43B4-8FF8-E3A2E3747309}" type="presParOf" srcId="{ED7E5301-1F81-46F8-AB89-423FFA579F7C}" destId="{CDF00B88-CD10-43CA-BB2C-8585DB0E763B}" srcOrd="1" destOrd="0" presId="urn:microsoft.com/office/officeart/2008/layout/VerticalCurvedList"/>
    <dgm:cxn modelId="{2B9F78B0-D84D-47D2-AA04-BE22CB2B6826}" type="presParOf" srcId="{ED7E5301-1F81-46F8-AB89-423FFA579F7C}" destId="{B94A153C-1E6F-4B7D-B64B-0BD162EF00E3}" srcOrd="2" destOrd="0" presId="urn:microsoft.com/office/officeart/2008/layout/VerticalCurvedList"/>
    <dgm:cxn modelId="{3A06E836-6237-41AC-9D55-00D255D988C6}" type="presParOf" srcId="{B94A153C-1E6F-4B7D-B64B-0BD162EF00E3}" destId="{9D5AFFFB-2251-4F47-9578-B4015369041C}" srcOrd="0" destOrd="0" presId="urn:microsoft.com/office/officeart/2008/layout/VerticalCurvedList"/>
    <dgm:cxn modelId="{EABFBC9E-E67B-4580-8BFB-56C06A542DBC}" type="presParOf" srcId="{ED7E5301-1F81-46F8-AB89-423FFA579F7C}" destId="{46D76DC6-97AB-4DB8-83B7-5588FF6C5712}" srcOrd="3" destOrd="0" presId="urn:microsoft.com/office/officeart/2008/layout/VerticalCurvedList"/>
    <dgm:cxn modelId="{F4EE132B-EF67-4343-AD41-BAEA0EA04C92}" type="presParOf" srcId="{ED7E5301-1F81-46F8-AB89-423FFA579F7C}" destId="{E714D81C-EC57-42E9-AE7A-21A484B5DF60}" srcOrd="4" destOrd="0" presId="urn:microsoft.com/office/officeart/2008/layout/VerticalCurvedList"/>
    <dgm:cxn modelId="{17C2D724-5487-409E-B079-690BC4806315}" type="presParOf" srcId="{E714D81C-EC57-42E9-AE7A-21A484B5DF60}" destId="{14D0BA8C-B57B-4C84-BFBD-22B3BF180D56}" srcOrd="0" destOrd="0" presId="urn:microsoft.com/office/officeart/2008/layout/VerticalCurvedList"/>
    <dgm:cxn modelId="{26D4A631-FD63-4226-B9A2-C850A6EC65C3}" type="presParOf" srcId="{ED7E5301-1F81-46F8-AB89-423FFA579F7C}" destId="{33066833-53DD-4A8B-B047-D775F41FE850}" srcOrd="5" destOrd="0" presId="urn:microsoft.com/office/officeart/2008/layout/VerticalCurvedList"/>
    <dgm:cxn modelId="{8E0EBF82-6930-472C-BFFC-5B0B6F97E15B}" type="presParOf" srcId="{ED7E5301-1F81-46F8-AB89-423FFA579F7C}" destId="{FB80768D-73D6-493F-985D-AC0D418FC1D7}" srcOrd="6" destOrd="0" presId="urn:microsoft.com/office/officeart/2008/layout/VerticalCurvedList"/>
    <dgm:cxn modelId="{C3EDBA24-DBF4-4C5C-A866-01C828413C12}" type="presParOf" srcId="{FB80768D-73D6-493F-985D-AC0D418FC1D7}" destId="{19415471-0AB1-42D1-AD54-8CD563CEF6DB}" srcOrd="0" destOrd="0" presId="urn:microsoft.com/office/officeart/2008/layout/VerticalCurvedList"/>
    <dgm:cxn modelId="{E1B8B4B3-A19D-4D21-BF75-D1F20DBF27B5}" type="presParOf" srcId="{ED7E5301-1F81-46F8-AB89-423FFA579F7C}" destId="{F4292A6B-7626-4089-AF71-BE2D75A24AD1}" srcOrd="7" destOrd="0" presId="urn:microsoft.com/office/officeart/2008/layout/VerticalCurvedList"/>
    <dgm:cxn modelId="{93BDDF59-7D86-41E6-95BF-EAEB5D1DD836}" type="presParOf" srcId="{ED7E5301-1F81-46F8-AB89-423FFA579F7C}" destId="{A75E1F90-03BE-4359-AB6D-013844DB5C5E}" srcOrd="8" destOrd="0" presId="urn:microsoft.com/office/officeart/2008/layout/VerticalCurvedList"/>
    <dgm:cxn modelId="{1458DD4B-31E5-41EF-92AB-10D85A257924}" type="presParOf" srcId="{A75E1F90-03BE-4359-AB6D-013844DB5C5E}" destId="{7F4AD42E-D5EC-45AC-BDAC-452430A97AE7}"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C205F17-6CDC-4199-9C94-798B17F15FDA}">
      <dsp:nvSpPr>
        <dsp:cNvPr id="0" name=""/>
        <dsp:cNvSpPr/>
      </dsp:nvSpPr>
      <dsp:spPr>
        <a:xfrm>
          <a:off x="694" y="67861"/>
          <a:ext cx="2707915" cy="1624749"/>
        </a:xfrm>
        <a:prstGeom prst="rect">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GB" sz="1500" kern="1200" dirty="0"/>
            <a:t>Significant differences in the anthropometric measurements between children with ACH and CAH groups were observed for height, foot-to-leg ratio, and </a:t>
          </a:r>
          <a:br>
            <a:rPr lang="en-GB" sz="1500" kern="1200" dirty="0"/>
          </a:br>
          <a:r>
            <a:rPr lang="en-GB" sz="1500" kern="1200" dirty="0"/>
            <a:t>standing-to-sitting ratio </a:t>
          </a:r>
        </a:p>
      </dsp:txBody>
      <dsp:txXfrm>
        <a:off x="694" y="67861"/>
        <a:ext cx="2707915" cy="1624749"/>
      </dsp:txXfrm>
    </dsp:sp>
    <dsp:sp modelId="{21491522-CB2A-4046-B535-9D99C0345B92}">
      <dsp:nvSpPr>
        <dsp:cNvPr id="0" name=""/>
        <dsp:cNvSpPr/>
      </dsp:nvSpPr>
      <dsp:spPr>
        <a:xfrm>
          <a:off x="2979401" y="67861"/>
          <a:ext cx="2707915" cy="1624749"/>
        </a:xfrm>
        <a:prstGeom prst="rect">
          <a:avLst/>
        </a:prstGeom>
        <a:solidFill>
          <a:schemeClr val="accent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GB" sz="1500" kern="1200" dirty="0"/>
            <a:t>Significant differences were observed between children with ACH and CAH for several </a:t>
          </a:r>
          <a:br>
            <a:rPr lang="en-GB" sz="1500" kern="1200" dirty="0"/>
          </a:br>
          <a:r>
            <a:rPr lang="en-GB" sz="1500" kern="1200" dirty="0" err="1"/>
            <a:t>spatio</a:t>
          </a:r>
          <a:r>
            <a:rPr lang="en-GB" sz="1500" kern="1200" dirty="0"/>
            <a:t>-temporal parameters</a:t>
          </a:r>
        </a:p>
      </dsp:txBody>
      <dsp:txXfrm>
        <a:off x="2979401" y="67861"/>
        <a:ext cx="2707915" cy="1624749"/>
      </dsp:txXfrm>
    </dsp:sp>
    <dsp:sp modelId="{D64C6915-5C69-41B9-8A0D-BED554119C45}">
      <dsp:nvSpPr>
        <dsp:cNvPr id="0" name=""/>
        <dsp:cNvSpPr/>
      </dsp:nvSpPr>
      <dsp:spPr>
        <a:xfrm>
          <a:off x="694" y="1963402"/>
          <a:ext cx="2707915" cy="1624749"/>
        </a:xfrm>
        <a:prstGeom prst="rect">
          <a:avLst/>
        </a:prstGeom>
        <a:solidFill>
          <a:schemeClr val="accent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GB" sz="1500" kern="1200" dirty="0"/>
            <a:t>Most kinematic and kinetic parameters showed significant differences between</a:t>
          </a:r>
          <a:br>
            <a:rPr lang="en-GB" sz="1500" kern="1200" dirty="0"/>
          </a:br>
          <a:r>
            <a:rPr lang="en-GB" sz="1500" kern="1200" dirty="0"/>
            <a:t>children with ACH and CAH</a:t>
          </a:r>
        </a:p>
      </dsp:txBody>
      <dsp:txXfrm>
        <a:off x="694" y="1963402"/>
        <a:ext cx="2707915" cy="1624749"/>
      </dsp:txXfrm>
    </dsp:sp>
    <dsp:sp modelId="{A941F0FC-630C-4526-A3F7-515EE5B243DD}">
      <dsp:nvSpPr>
        <dsp:cNvPr id="0" name=""/>
        <dsp:cNvSpPr/>
      </dsp:nvSpPr>
      <dsp:spPr>
        <a:xfrm>
          <a:off x="2979401" y="1963402"/>
          <a:ext cx="2707915" cy="1624749"/>
        </a:xfrm>
        <a:prstGeom prst="rect">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GB" sz="1500" kern="1200" dirty="0"/>
            <a:t>These results may help develop individualised physical therapies and interventions for children with ACH that prioritise the IC and TO phases of GC to provide a more effective walking pattern</a:t>
          </a:r>
        </a:p>
      </dsp:txBody>
      <dsp:txXfrm>
        <a:off x="2979401" y="1963402"/>
        <a:ext cx="2707915" cy="1624749"/>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231F35E-27D4-41DC-8016-B69A92998568}">
      <dsp:nvSpPr>
        <dsp:cNvPr id="0" name=""/>
        <dsp:cNvSpPr/>
      </dsp:nvSpPr>
      <dsp:spPr>
        <a:xfrm>
          <a:off x="0" y="25"/>
          <a:ext cx="5688012" cy="337311"/>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en-GB" sz="1400" kern="1200" dirty="0"/>
            <a:t>27 children 2–14 years with a confirmed ACH diagnosis </a:t>
          </a:r>
        </a:p>
      </dsp:txBody>
      <dsp:txXfrm>
        <a:off x="16466" y="16491"/>
        <a:ext cx="5655080" cy="304379"/>
      </dsp:txXfrm>
    </dsp:sp>
    <dsp:sp modelId="{19988BF9-7B33-4F0F-99F3-B36C48531692}">
      <dsp:nvSpPr>
        <dsp:cNvPr id="0" name=""/>
        <dsp:cNvSpPr/>
      </dsp:nvSpPr>
      <dsp:spPr>
        <a:xfrm>
          <a:off x="0" y="351652"/>
          <a:ext cx="5688012" cy="337311"/>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en-GB" sz="1400" kern="1200" dirty="0"/>
            <a:t>Endpoints included adverse drug reactions and adherence</a:t>
          </a:r>
        </a:p>
      </dsp:txBody>
      <dsp:txXfrm>
        <a:off x="16466" y="368118"/>
        <a:ext cx="5655080" cy="304379"/>
      </dsp:txXfrm>
    </dsp:sp>
    <dsp:sp modelId="{E7BFA720-10D0-47E9-9426-4BB302A069BC}">
      <dsp:nvSpPr>
        <dsp:cNvPr id="0" name=""/>
        <dsp:cNvSpPr/>
      </dsp:nvSpPr>
      <dsp:spPr>
        <a:xfrm>
          <a:off x="0" y="703280"/>
          <a:ext cx="5688012" cy="337311"/>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en-GB" sz="1400" kern="1200" dirty="0"/>
            <a:t>Vosoritide administered for at least 6 months daily between 2022–2024</a:t>
          </a:r>
        </a:p>
      </dsp:txBody>
      <dsp:txXfrm>
        <a:off x="16466" y="719746"/>
        <a:ext cx="5655080" cy="304379"/>
      </dsp:txXfrm>
    </dsp:sp>
    <dsp:sp modelId="{0EFC0DF5-D19A-43EE-AED0-6FD741793E63}">
      <dsp:nvSpPr>
        <dsp:cNvPr id="0" name=""/>
        <dsp:cNvSpPr/>
      </dsp:nvSpPr>
      <dsp:spPr>
        <a:xfrm>
          <a:off x="0" y="1054907"/>
          <a:ext cx="5688012" cy="337311"/>
        </a:xfrm>
        <a:prstGeom prst="roundRect">
          <a:avLst/>
        </a:prstGeom>
        <a:solidFill>
          <a:schemeClr val="accent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en-GB" sz="1400" kern="1200" dirty="0"/>
            <a:t>Anthropometric measurements recorded at 3, 6 and 12 months </a:t>
          </a:r>
        </a:p>
      </dsp:txBody>
      <dsp:txXfrm>
        <a:off x="16466" y="1071373"/>
        <a:ext cx="5655080" cy="304379"/>
      </dsp:txXfrm>
    </dsp:sp>
    <dsp:sp modelId="{F7C0B380-0970-4CB5-96EE-451A1FB3CBF2}">
      <dsp:nvSpPr>
        <dsp:cNvPr id="0" name=""/>
        <dsp:cNvSpPr/>
      </dsp:nvSpPr>
      <dsp:spPr>
        <a:xfrm>
          <a:off x="0" y="1406535"/>
          <a:ext cx="5688012" cy="337311"/>
        </a:xfrm>
        <a:prstGeom prst="roundRect">
          <a:avLst/>
        </a:prstGeom>
        <a:solidFill>
          <a:schemeClr val="accent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en-GB" sz="1400" kern="1200" dirty="0"/>
            <a:t>Height SD score and AGV recorded </a:t>
          </a:r>
        </a:p>
      </dsp:txBody>
      <dsp:txXfrm>
        <a:off x="16466" y="1423001"/>
        <a:ext cx="5655080" cy="304379"/>
      </dsp:txXfrm>
    </dsp:sp>
    <dsp:sp modelId="{62AD9A10-61AB-45B1-8882-4A56B0453952}">
      <dsp:nvSpPr>
        <dsp:cNvPr id="0" name=""/>
        <dsp:cNvSpPr/>
      </dsp:nvSpPr>
      <dsp:spPr>
        <a:xfrm>
          <a:off x="0" y="1758162"/>
          <a:ext cx="5688012" cy="337311"/>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en-GB" sz="1400" kern="1200" dirty="0"/>
            <a:t>Student t test for statistical analysis </a:t>
          </a:r>
        </a:p>
      </dsp:txBody>
      <dsp:txXfrm>
        <a:off x="16466" y="1774628"/>
        <a:ext cx="5655080" cy="30437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A1FE818-015F-476A-993A-B68317AF20B6}">
      <dsp:nvSpPr>
        <dsp:cNvPr id="0" name=""/>
        <dsp:cNvSpPr/>
      </dsp:nvSpPr>
      <dsp:spPr>
        <a:xfrm>
          <a:off x="2499" y="308770"/>
          <a:ext cx="1092887" cy="1477959"/>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t" anchorCtr="0">
          <a:noAutofit/>
        </a:bodyPr>
        <a:lstStyle/>
        <a:p>
          <a:pPr marL="0" lvl="0" indent="0" algn="l" defTabSz="444500">
            <a:lnSpc>
              <a:spcPct val="90000"/>
            </a:lnSpc>
            <a:spcBef>
              <a:spcPct val="0"/>
            </a:spcBef>
            <a:spcAft>
              <a:spcPct val="35000"/>
            </a:spcAft>
            <a:buNone/>
          </a:pPr>
          <a:r>
            <a:rPr lang="en-GB" sz="1000" kern="1200"/>
            <a:t>Literature search </a:t>
          </a:r>
        </a:p>
        <a:p>
          <a:pPr marL="57150" lvl="1" indent="-57150" algn="l" defTabSz="355600">
            <a:lnSpc>
              <a:spcPct val="90000"/>
            </a:lnSpc>
            <a:spcBef>
              <a:spcPct val="0"/>
            </a:spcBef>
            <a:spcAft>
              <a:spcPct val="15000"/>
            </a:spcAft>
            <a:buChar char="•"/>
          </a:pPr>
          <a:r>
            <a:rPr lang="en-GB" sz="800" kern="1200"/>
            <a:t>Identified recommendations for assessing and managing SDB in patients with ACH </a:t>
          </a:r>
        </a:p>
        <a:p>
          <a:pPr marL="57150" lvl="1" indent="-57150" algn="l" defTabSz="355600">
            <a:lnSpc>
              <a:spcPct val="90000"/>
            </a:lnSpc>
            <a:spcBef>
              <a:spcPct val="0"/>
            </a:spcBef>
            <a:spcAft>
              <a:spcPct val="15000"/>
            </a:spcAft>
            <a:buChar char="•"/>
          </a:pPr>
          <a:r>
            <a:rPr lang="en-GB" sz="800" kern="1200"/>
            <a:t>5 guiding principles developed </a:t>
          </a:r>
        </a:p>
        <a:p>
          <a:pPr marL="57150" lvl="1" indent="-57150" algn="l" defTabSz="355600">
            <a:lnSpc>
              <a:spcPct val="90000"/>
            </a:lnSpc>
            <a:spcBef>
              <a:spcPct val="0"/>
            </a:spcBef>
            <a:spcAft>
              <a:spcPct val="15000"/>
            </a:spcAft>
            <a:buChar char="•"/>
          </a:pPr>
          <a:endParaRPr lang="en-GB" sz="800" kern="1200"/>
        </a:p>
      </dsp:txBody>
      <dsp:txXfrm>
        <a:off x="34509" y="340780"/>
        <a:ext cx="1028867" cy="1413939"/>
      </dsp:txXfrm>
    </dsp:sp>
    <dsp:sp modelId="{C194662D-107A-41A5-A601-21DED6C11E9A}">
      <dsp:nvSpPr>
        <dsp:cNvPr id="0" name=""/>
        <dsp:cNvSpPr/>
      </dsp:nvSpPr>
      <dsp:spPr>
        <a:xfrm>
          <a:off x="1204675" y="912232"/>
          <a:ext cx="231692" cy="271035"/>
        </a:xfrm>
        <a:prstGeom prst="righ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55600">
            <a:lnSpc>
              <a:spcPct val="90000"/>
            </a:lnSpc>
            <a:spcBef>
              <a:spcPct val="0"/>
            </a:spcBef>
            <a:spcAft>
              <a:spcPct val="35000"/>
            </a:spcAft>
            <a:buNone/>
          </a:pPr>
          <a:endParaRPr lang="en-GB" sz="800" kern="1200"/>
        </a:p>
      </dsp:txBody>
      <dsp:txXfrm>
        <a:off x="1204675" y="966439"/>
        <a:ext cx="162184" cy="162621"/>
      </dsp:txXfrm>
    </dsp:sp>
    <dsp:sp modelId="{37ED35AA-74FB-44B8-B556-10F5DEAC831D}">
      <dsp:nvSpPr>
        <dsp:cNvPr id="0" name=""/>
        <dsp:cNvSpPr/>
      </dsp:nvSpPr>
      <dsp:spPr>
        <a:xfrm>
          <a:off x="1532541" y="308770"/>
          <a:ext cx="1092887" cy="1477959"/>
        </a:xfrm>
        <a:prstGeom prst="roundRect">
          <a:avLst>
            <a:gd name="adj" fmla="val 100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t" anchorCtr="0">
          <a:noAutofit/>
        </a:bodyPr>
        <a:lstStyle/>
        <a:p>
          <a:pPr marL="0" lvl="0" indent="0" algn="l" defTabSz="444500">
            <a:lnSpc>
              <a:spcPct val="90000"/>
            </a:lnSpc>
            <a:spcBef>
              <a:spcPct val="0"/>
            </a:spcBef>
            <a:spcAft>
              <a:spcPct val="35000"/>
            </a:spcAft>
            <a:buNone/>
          </a:pPr>
          <a:r>
            <a:rPr lang="en-GB" sz="1000" kern="1200"/>
            <a:t>EAF workshop </a:t>
          </a:r>
        </a:p>
        <a:p>
          <a:pPr marL="57150" lvl="1" indent="-57150" algn="l" defTabSz="355600">
            <a:lnSpc>
              <a:spcPct val="90000"/>
            </a:lnSpc>
            <a:spcBef>
              <a:spcPct val="0"/>
            </a:spcBef>
            <a:spcAft>
              <a:spcPct val="15000"/>
            </a:spcAft>
            <a:buChar char="•"/>
          </a:pPr>
          <a:r>
            <a:rPr lang="en-GB" sz="800" kern="1200"/>
            <a:t>Online workshop to discuss and scrutinise the 5 guiding principles</a:t>
          </a:r>
        </a:p>
        <a:p>
          <a:pPr marL="57150" lvl="1" indent="-57150" algn="l" defTabSz="355600">
            <a:lnSpc>
              <a:spcPct val="90000"/>
            </a:lnSpc>
            <a:spcBef>
              <a:spcPct val="0"/>
            </a:spcBef>
            <a:spcAft>
              <a:spcPct val="15000"/>
            </a:spcAft>
            <a:buChar char="•"/>
          </a:pPr>
          <a:r>
            <a:rPr lang="en-GB" sz="800" kern="1200"/>
            <a:t>Representatives from 17 countries included 40 HCPs and 2 patient advocacy groups representatives</a:t>
          </a:r>
        </a:p>
      </dsp:txBody>
      <dsp:txXfrm>
        <a:off x="1564551" y="340780"/>
        <a:ext cx="1028867" cy="1413939"/>
      </dsp:txXfrm>
    </dsp:sp>
    <dsp:sp modelId="{3599D3EC-6A8B-4E05-9817-92D740E017A1}">
      <dsp:nvSpPr>
        <dsp:cNvPr id="0" name=""/>
        <dsp:cNvSpPr/>
      </dsp:nvSpPr>
      <dsp:spPr>
        <a:xfrm>
          <a:off x="2734717" y="912232"/>
          <a:ext cx="231692" cy="271035"/>
        </a:xfrm>
        <a:prstGeom prst="righ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55600">
            <a:lnSpc>
              <a:spcPct val="90000"/>
            </a:lnSpc>
            <a:spcBef>
              <a:spcPct val="0"/>
            </a:spcBef>
            <a:spcAft>
              <a:spcPct val="35000"/>
            </a:spcAft>
            <a:buNone/>
          </a:pPr>
          <a:endParaRPr lang="en-GB" sz="800" kern="1200"/>
        </a:p>
      </dsp:txBody>
      <dsp:txXfrm>
        <a:off x="2734717" y="966439"/>
        <a:ext cx="162184" cy="162621"/>
      </dsp:txXfrm>
    </dsp:sp>
    <dsp:sp modelId="{79EAEE86-47E7-492E-8011-771BFAC181CB}">
      <dsp:nvSpPr>
        <dsp:cNvPr id="0" name=""/>
        <dsp:cNvSpPr/>
      </dsp:nvSpPr>
      <dsp:spPr>
        <a:xfrm>
          <a:off x="3062583" y="308770"/>
          <a:ext cx="1092887" cy="1477959"/>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t" anchorCtr="0">
          <a:noAutofit/>
        </a:bodyPr>
        <a:lstStyle/>
        <a:p>
          <a:pPr marL="0" lvl="0" indent="0" algn="l" defTabSz="444500">
            <a:lnSpc>
              <a:spcPct val="90000"/>
            </a:lnSpc>
            <a:spcBef>
              <a:spcPct val="0"/>
            </a:spcBef>
            <a:spcAft>
              <a:spcPct val="35000"/>
            </a:spcAft>
            <a:buNone/>
          </a:pPr>
          <a:r>
            <a:rPr lang="en-GB" sz="1000" kern="1200"/>
            <a:t>First vote</a:t>
          </a:r>
        </a:p>
        <a:p>
          <a:pPr marL="57150" lvl="1" indent="-57150" algn="l" defTabSz="355600">
            <a:lnSpc>
              <a:spcPct val="90000"/>
            </a:lnSpc>
            <a:spcBef>
              <a:spcPct val="0"/>
            </a:spcBef>
            <a:spcAft>
              <a:spcPct val="15000"/>
            </a:spcAft>
            <a:buChar char="•"/>
          </a:pPr>
          <a:r>
            <a:rPr lang="en-GB" sz="800" kern="1200"/>
            <a:t>Anonymous </a:t>
          </a:r>
        </a:p>
        <a:p>
          <a:pPr marL="57150" lvl="1" indent="-57150" algn="l" defTabSz="355600">
            <a:lnSpc>
              <a:spcPct val="90000"/>
            </a:lnSpc>
            <a:spcBef>
              <a:spcPct val="0"/>
            </a:spcBef>
            <a:spcAft>
              <a:spcPct val="15000"/>
            </a:spcAft>
            <a:buChar char="•"/>
          </a:pPr>
          <a:r>
            <a:rPr lang="en-GB" sz="800" kern="1200"/>
            <a:t>Live </a:t>
          </a:r>
        </a:p>
        <a:p>
          <a:pPr marL="57150" lvl="1" indent="-57150" algn="l" defTabSz="355600">
            <a:lnSpc>
              <a:spcPct val="90000"/>
            </a:lnSpc>
            <a:spcBef>
              <a:spcPct val="0"/>
            </a:spcBef>
            <a:spcAft>
              <a:spcPct val="15000"/>
            </a:spcAft>
            <a:buChar char="•"/>
          </a:pPr>
          <a:r>
            <a:rPr lang="en-GB" sz="800" kern="1200"/>
            <a:t>≥75% majority required to pass first vote</a:t>
          </a:r>
        </a:p>
      </dsp:txBody>
      <dsp:txXfrm>
        <a:off x="3094593" y="340780"/>
        <a:ext cx="1028867" cy="1413939"/>
      </dsp:txXfrm>
    </dsp:sp>
    <dsp:sp modelId="{2BBF98FD-B544-4747-9F0E-1722AEB15945}">
      <dsp:nvSpPr>
        <dsp:cNvPr id="0" name=""/>
        <dsp:cNvSpPr/>
      </dsp:nvSpPr>
      <dsp:spPr>
        <a:xfrm>
          <a:off x="4264759" y="912232"/>
          <a:ext cx="231692" cy="271035"/>
        </a:xfrm>
        <a:prstGeom prst="rightArrow">
          <a:avLst>
            <a:gd name="adj1" fmla="val 600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55600">
            <a:lnSpc>
              <a:spcPct val="90000"/>
            </a:lnSpc>
            <a:spcBef>
              <a:spcPct val="0"/>
            </a:spcBef>
            <a:spcAft>
              <a:spcPct val="35000"/>
            </a:spcAft>
            <a:buNone/>
          </a:pPr>
          <a:endParaRPr lang="en-GB" sz="800" kern="1200"/>
        </a:p>
      </dsp:txBody>
      <dsp:txXfrm>
        <a:off x="4264759" y="966439"/>
        <a:ext cx="162184" cy="162621"/>
      </dsp:txXfrm>
    </dsp:sp>
    <dsp:sp modelId="{E97D64A8-8F18-4A52-95F6-B5AFBFC4AF3F}">
      <dsp:nvSpPr>
        <dsp:cNvPr id="0" name=""/>
        <dsp:cNvSpPr/>
      </dsp:nvSpPr>
      <dsp:spPr>
        <a:xfrm>
          <a:off x="4592625" y="308770"/>
          <a:ext cx="1092887" cy="1477959"/>
        </a:xfrm>
        <a:prstGeom prst="roundRect">
          <a:avLst>
            <a:gd name="adj" fmla="val 10000"/>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t" anchorCtr="0">
          <a:noAutofit/>
        </a:bodyPr>
        <a:lstStyle/>
        <a:p>
          <a:pPr marL="0" lvl="0" indent="0" algn="l" defTabSz="444500">
            <a:lnSpc>
              <a:spcPct val="90000"/>
            </a:lnSpc>
            <a:spcBef>
              <a:spcPct val="0"/>
            </a:spcBef>
            <a:spcAft>
              <a:spcPct val="35000"/>
            </a:spcAft>
            <a:buNone/>
          </a:pPr>
          <a:r>
            <a:rPr lang="en-GB" sz="1000" kern="1200"/>
            <a:t>Second vote </a:t>
          </a:r>
        </a:p>
        <a:p>
          <a:pPr marL="57150" lvl="1" indent="-57150" algn="l" defTabSz="355600">
            <a:lnSpc>
              <a:spcPct val="90000"/>
            </a:lnSpc>
            <a:spcBef>
              <a:spcPct val="0"/>
            </a:spcBef>
            <a:spcAft>
              <a:spcPct val="15000"/>
            </a:spcAft>
            <a:buChar char="•"/>
          </a:pPr>
          <a:r>
            <a:rPr lang="en-GB" sz="800" kern="1200"/>
            <a:t>Level of agreement identified</a:t>
          </a:r>
        </a:p>
        <a:p>
          <a:pPr marL="57150" lvl="1" indent="-57150" algn="l" defTabSz="355600">
            <a:lnSpc>
              <a:spcPct val="90000"/>
            </a:lnSpc>
            <a:spcBef>
              <a:spcPct val="0"/>
            </a:spcBef>
            <a:spcAft>
              <a:spcPct val="15000"/>
            </a:spcAft>
            <a:buChar char="•"/>
          </a:pPr>
          <a:r>
            <a:rPr lang="en-GB" sz="800" kern="1200"/>
            <a:t>Vote on a scale </a:t>
          </a:r>
        </a:p>
        <a:p>
          <a:pPr marL="57150" lvl="1" indent="-57150" algn="l" defTabSz="355600">
            <a:lnSpc>
              <a:spcPct val="90000"/>
            </a:lnSpc>
            <a:spcBef>
              <a:spcPct val="0"/>
            </a:spcBef>
            <a:spcAft>
              <a:spcPct val="15000"/>
            </a:spcAft>
            <a:buChar char="•"/>
          </a:pPr>
          <a:r>
            <a:rPr lang="en-GB" sz="800" kern="1200"/>
            <a:t>of 1–10 </a:t>
          </a:r>
        </a:p>
        <a:p>
          <a:pPr marL="114300" lvl="2" indent="-57150" algn="l" defTabSz="355600">
            <a:lnSpc>
              <a:spcPct val="90000"/>
            </a:lnSpc>
            <a:spcBef>
              <a:spcPct val="0"/>
            </a:spcBef>
            <a:spcAft>
              <a:spcPct val="15000"/>
            </a:spcAft>
            <a:buChar char="•"/>
          </a:pPr>
          <a:r>
            <a:rPr lang="en-GB" sz="800" kern="1200" dirty="0"/>
            <a:t>1= do not agree </a:t>
          </a:r>
          <a:br>
            <a:rPr lang="en-GB" sz="800" kern="1200" dirty="0"/>
          </a:br>
          <a:r>
            <a:rPr lang="en-GB" sz="800" kern="1200" dirty="0"/>
            <a:t>at all </a:t>
          </a:r>
        </a:p>
        <a:p>
          <a:pPr marL="57150" lvl="1" indent="-57150" algn="l" defTabSz="355600">
            <a:lnSpc>
              <a:spcPct val="90000"/>
            </a:lnSpc>
            <a:spcBef>
              <a:spcPct val="0"/>
            </a:spcBef>
            <a:spcAft>
              <a:spcPct val="15000"/>
            </a:spcAft>
            <a:buChar char="•"/>
          </a:pPr>
          <a:r>
            <a:rPr lang="en-GB" sz="800" kern="1200"/>
            <a:t>10= strongly agree</a:t>
          </a:r>
        </a:p>
      </dsp:txBody>
      <dsp:txXfrm>
        <a:off x="4624635" y="340780"/>
        <a:ext cx="1028867" cy="141393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C364FB8-2E71-45A5-AA70-23CC95CCB65E}">
      <dsp:nvSpPr>
        <dsp:cNvPr id="0" name=""/>
        <dsp:cNvSpPr/>
      </dsp:nvSpPr>
      <dsp:spPr>
        <a:xfrm>
          <a:off x="0" y="0"/>
          <a:ext cx="4379769" cy="658082"/>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GB" sz="1600" kern="1200" dirty="0"/>
            <a:t>Improved standing alignment of the lower limbs and spine</a:t>
          </a:r>
        </a:p>
      </dsp:txBody>
      <dsp:txXfrm>
        <a:off x="19275" y="19275"/>
        <a:ext cx="3592650" cy="619532"/>
      </dsp:txXfrm>
    </dsp:sp>
    <dsp:sp modelId="{E1F9EF3D-251C-463E-9A87-BFE249971C9B}">
      <dsp:nvSpPr>
        <dsp:cNvPr id="0" name=""/>
        <dsp:cNvSpPr/>
      </dsp:nvSpPr>
      <dsp:spPr>
        <a:xfrm>
          <a:off x="327060" y="749482"/>
          <a:ext cx="4379769" cy="658082"/>
        </a:xfrm>
        <a:prstGeom prst="roundRect">
          <a:avLst>
            <a:gd name="adj" fmla="val 100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GB" sz="1600" kern="1200" dirty="0"/>
            <a:t>Treatment significantly improved genu varum deformity  </a:t>
          </a:r>
        </a:p>
      </dsp:txBody>
      <dsp:txXfrm>
        <a:off x="346335" y="768757"/>
        <a:ext cx="3586405" cy="619532"/>
      </dsp:txXfrm>
    </dsp:sp>
    <dsp:sp modelId="{9D00459D-92A2-467C-8537-42BEF4D02F04}">
      <dsp:nvSpPr>
        <dsp:cNvPr id="0" name=""/>
        <dsp:cNvSpPr/>
      </dsp:nvSpPr>
      <dsp:spPr>
        <a:xfrm>
          <a:off x="654121" y="1498965"/>
          <a:ext cx="4379769" cy="658082"/>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GB" sz="1600" kern="1200" dirty="0"/>
            <a:t>Statistically significant changes in LL</a:t>
          </a:r>
        </a:p>
      </dsp:txBody>
      <dsp:txXfrm>
        <a:off x="673396" y="1518240"/>
        <a:ext cx="3586405" cy="619532"/>
      </dsp:txXfrm>
    </dsp:sp>
    <dsp:sp modelId="{B840C75F-7FBC-49EA-A9A0-7A1887D6CD23}">
      <dsp:nvSpPr>
        <dsp:cNvPr id="0" name=""/>
        <dsp:cNvSpPr/>
      </dsp:nvSpPr>
      <dsp:spPr>
        <a:xfrm>
          <a:off x="981182" y="2248447"/>
          <a:ext cx="4379769" cy="658082"/>
        </a:xfrm>
        <a:prstGeom prst="roundRect">
          <a:avLst>
            <a:gd name="adj" fmla="val 10000"/>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GB" sz="1600" kern="1200" dirty="0"/>
            <a:t>MAA, </a:t>
          </a:r>
          <a:r>
            <a:rPr lang="en-GB" sz="1600" kern="1200" dirty="0" err="1"/>
            <a:t>mLPFA</a:t>
          </a:r>
          <a:r>
            <a:rPr lang="en-GB" sz="1600" kern="1200" dirty="0"/>
            <a:t> and </a:t>
          </a:r>
          <a:r>
            <a:rPr lang="en-GB" sz="1600" kern="1200" dirty="0" err="1"/>
            <a:t>mLDFA</a:t>
          </a:r>
          <a:r>
            <a:rPr lang="en-GB" sz="1600" kern="1200" dirty="0"/>
            <a:t> showed significant changes</a:t>
          </a:r>
        </a:p>
      </dsp:txBody>
      <dsp:txXfrm>
        <a:off x="1000457" y="2267722"/>
        <a:ext cx="3586405" cy="619532"/>
      </dsp:txXfrm>
    </dsp:sp>
    <dsp:sp modelId="{C9131532-0F70-4AB5-B204-6F3740DA8C81}">
      <dsp:nvSpPr>
        <dsp:cNvPr id="0" name=""/>
        <dsp:cNvSpPr/>
      </dsp:nvSpPr>
      <dsp:spPr>
        <a:xfrm>
          <a:off x="1308242" y="2997930"/>
          <a:ext cx="4379769" cy="658082"/>
        </a:xfrm>
        <a:prstGeom prst="roundRect">
          <a:avLst>
            <a:gd name="adj" fmla="val 10000"/>
          </a:avLst>
        </a:prstGeom>
        <a:solidFill>
          <a:schemeClr val="accent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GB" sz="1600" kern="1200" dirty="0"/>
            <a:t>Significant correlation between height and </a:t>
          </a:r>
          <a:r>
            <a:rPr lang="en-GB" sz="1600" kern="1200" dirty="0" err="1"/>
            <a:t>mMPT</a:t>
          </a:r>
          <a:endParaRPr lang="en-GB" sz="1600" kern="1200" dirty="0"/>
        </a:p>
      </dsp:txBody>
      <dsp:txXfrm>
        <a:off x="1327517" y="3017205"/>
        <a:ext cx="3586405" cy="619532"/>
      </dsp:txXfrm>
    </dsp:sp>
    <dsp:sp modelId="{77A8A4B9-A602-4B4D-BC3D-CD42915EF353}">
      <dsp:nvSpPr>
        <dsp:cNvPr id="0" name=""/>
        <dsp:cNvSpPr/>
      </dsp:nvSpPr>
      <dsp:spPr>
        <a:xfrm>
          <a:off x="3952015" y="480765"/>
          <a:ext cx="427753" cy="427753"/>
        </a:xfrm>
        <a:prstGeom prst="downArrow">
          <a:avLst>
            <a:gd name="adj1" fmla="val 55000"/>
            <a:gd name="adj2" fmla="val 45000"/>
          </a:avLst>
        </a:prstGeom>
        <a:solidFill>
          <a:schemeClr val="accent2">
            <a:tint val="40000"/>
            <a:alpha val="90000"/>
            <a:hueOff val="0"/>
            <a:satOff val="0"/>
            <a:lumOff val="0"/>
            <a:alphaOff val="0"/>
          </a:schemeClr>
        </a:solidFill>
        <a:ln w="12700" cap="flat" cmpd="sng" algn="ctr">
          <a:solidFill>
            <a:schemeClr val="accent2">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endParaRPr lang="en-GB" sz="1800" kern="1200"/>
        </a:p>
      </dsp:txBody>
      <dsp:txXfrm>
        <a:off x="4048259" y="480765"/>
        <a:ext cx="235265" cy="321884"/>
      </dsp:txXfrm>
    </dsp:sp>
    <dsp:sp modelId="{AA7A0230-CECF-45D1-822C-59CB9EE025CF}">
      <dsp:nvSpPr>
        <dsp:cNvPr id="0" name=""/>
        <dsp:cNvSpPr/>
      </dsp:nvSpPr>
      <dsp:spPr>
        <a:xfrm>
          <a:off x="4279076" y="1230248"/>
          <a:ext cx="427753" cy="427753"/>
        </a:xfrm>
        <a:prstGeom prst="downArrow">
          <a:avLst>
            <a:gd name="adj1" fmla="val 55000"/>
            <a:gd name="adj2" fmla="val 45000"/>
          </a:avLst>
        </a:prstGeom>
        <a:solidFill>
          <a:schemeClr val="accent3">
            <a:tint val="40000"/>
            <a:alpha val="90000"/>
            <a:hueOff val="0"/>
            <a:satOff val="0"/>
            <a:lumOff val="0"/>
            <a:alphaOff val="0"/>
          </a:schemeClr>
        </a:solidFill>
        <a:ln w="12700" cap="flat" cmpd="sng" algn="ctr">
          <a:solidFill>
            <a:schemeClr val="accent3">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endParaRPr lang="en-GB" sz="1800" kern="1200"/>
        </a:p>
      </dsp:txBody>
      <dsp:txXfrm>
        <a:off x="4375320" y="1230248"/>
        <a:ext cx="235265" cy="321884"/>
      </dsp:txXfrm>
    </dsp:sp>
    <dsp:sp modelId="{19256BD0-0C13-45E4-B81F-11822F2964EF}">
      <dsp:nvSpPr>
        <dsp:cNvPr id="0" name=""/>
        <dsp:cNvSpPr/>
      </dsp:nvSpPr>
      <dsp:spPr>
        <a:xfrm>
          <a:off x="4606137" y="1968763"/>
          <a:ext cx="427753" cy="427753"/>
        </a:xfrm>
        <a:prstGeom prst="downArrow">
          <a:avLst>
            <a:gd name="adj1" fmla="val 55000"/>
            <a:gd name="adj2" fmla="val 45000"/>
          </a:avLst>
        </a:prstGeom>
        <a:solidFill>
          <a:schemeClr val="accent4">
            <a:tint val="40000"/>
            <a:alpha val="90000"/>
            <a:hueOff val="0"/>
            <a:satOff val="0"/>
            <a:lumOff val="0"/>
            <a:alphaOff val="0"/>
          </a:schemeClr>
        </a:solidFill>
        <a:ln w="12700" cap="flat" cmpd="sng" algn="ctr">
          <a:solidFill>
            <a:schemeClr val="accent4">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endParaRPr lang="en-GB" sz="1800" kern="1200"/>
        </a:p>
      </dsp:txBody>
      <dsp:txXfrm>
        <a:off x="4702381" y="1968763"/>
        <a:ext cx="235265" cy="321884"/>
      </dsp:txXfrm>
    </dsp:sp>
    <dsp:sp modelId="{438DB7E6-0E55-44C7-92AE-7B71DC0AE189}">
      <dsp:nvSpPr>
        <dsp:cNvPr id="0" name=""/>
        <dsp:cNvSpPr/>
      </dsp:nvSpPr>
      <dsp:spPr>
        <a:xfrm>
          <a:off x="4933197" y="2725557"/>
          <a:ext cx="427753" cy="427753"/>
        </a:xfrm>
        <a:prstGeom prst="downArrow">
          <a:avLst>
            <a:gd name="adj1" fmla="val 55000"/>
            <a:gd name="adj2" fmla="val 45000"/>
          </a:avLst>
        </a:prstGeom>
        <a:solidFill>
          <a:schemeClr val="accent5">
            <a:tint val="40000"/>
            <a:alpha val="90000"/>
            <a:hueOff val="0"/>
            <a:satOff val="0"/>
            <a:lumOff val="0"/>
            <a:alphaOff val="0"/>
          </a:schemeClr>
        </a:solidFill>
        <a:ln w="12700" cap="flat" cmpd="sng" algn="ctr">
          <a:solidFill>
            <a:schemeClr val="accent5">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endParaRPr lang="en-GB" sz="1800" kern="1200"/>
        </a:p>
      </dsp:txBody>
      <dsp:txXfrm>
        <a:off x="5029441" y="2725557"/>
        <a:ext cx="235265" cy="32188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B1EE93B-D78D-42E6-93DD-24BF977CAEF2}">
      <dsp:nvSpPr>
        <dsp:cNvPr id="0" name=""/>
        <dsp:cNvSpPr/>
      </dsp:nvSpPr>
      <dsp:spPr>
        <a:xfrm>
          <a:off x="0" y="1921"/>
          <a:ext cx="5688012" cy="266531"/>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l" defTabSz="533400">
            <a:lnSpc>
              <a:spcPct val="90000"/>
            </a:lnSpc>
            <a:spcBef>
              <a:spcPct val="0"/>
            </a:spcBef>
            <a:spcAft>
              <a:spcPct val="35000"/>
            </a:spcAft>
            <a:buNone/>
          </a:pPr>
          <a:r>
            <a:rPr lang="en-GB" sz="1200" kern="1200" dirty="0"/>
            <a:t>Radiographs taken before vosoritide treatment and each visit thereafter</a:t>
          </a:r>
        </a:p>
      </dsp:txBody>
      <dsp:txXfrm>
        <a:off x="13011" y="14932"/>
        <a:ext cx="5661990" cy="240509"/>
      </dsp:txXfrm>
    </dsp:sp>
    <dsp:sp modelId="{AF453411-16DA-4D8B-BF88-BF6FDCE93C0D}">
      <dsp:nvSpPr>
        <dsp:cNvPr id="0" name=""/>
        <dsp:cNvSpPr/>
      </dsp:nvSpPr>
      <dsp:spPr>
        <a:xfrm>
          <a:off x="0" y="268453"/>
          <a:ext cx="5688012" cy="36781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80594" tIns="15240" rIns="85344" bIns="15240" numCol="1" spcCol="1270" anchor="t" anchorCtr="0">
          <a:noAutofit/>
        </a:bodyPr>
        <a:lstStyle/>
        <a:p>
          <a:pPr marL="114300" lvl="1" indent="-114300" algn="l" defTabSz="533400">
            <a:lnSpc>
              <a:spcPct val="90000"/>
            </a:lnSpc>
            <a:spcBef>
              <a:spcPct val="0"/>
            </a:spcBef>
            <a:spcAft>
              <a:spcPct val="20000"/>
            </a:spcAft>
            <a:buChar char="•"/>
          </a:pPr>
          <a:r>
            <a:rPr lang="en-GB" sz="1200" kern="1200" dirty="0"/>
            <a:t>Entire spine</a:t>
          </a:r>
        </a:p>
        <a:p>
          <a:pPr marL="114300" lvl="1" indent="-114300" algn="l" defTabSz="533400">
            <a:lnSpc>
              <a:spcPct val="90000"/>
            </a:lnSpc>
            <a:spcBef>
              <a:spcPct val="0"/>
            </a:spcBef>
            <a:spcAft>
              <a:spcPct val="20000"/>
            </a:spcAft>
            <a:buChar char="•"/>
          </a:pPr>
          <a:r>
            <a:rPr lang="en-GB" sz="1200" kern="1200" dirty="0"/>
            <a:t>AP of standing bilateral lower limbs</a:t>
          </a:r>
        </a:p>
      </dsp:txBody>
      <dsp:txXfrm>
        <a:off x="0" y="268453"/>
        <a:ext cx="5688012" cy="367813"/>
      </dsp:txXfrm>
    </dsp:sp>
    <dsp:sp modelId="{997272D6-5A41-4F64-B78E-0C8F29E19B16}">
      <dsp:nvSpPr>
        <dsp:cNvPr id="0" name=""/>
        <dsp:cNvSpPr/>
      </dsp:nvSpPr>
      <dsp:spPr>
        <a:xfrm>
          <a:off x="0" y="636266"/>
          <a:ext cx="5688012" cy="266531"/>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l" defTabSz="533400">
            <a:lnSpc>
              <a:spcPct val="90000"/>
            </a:lnSpc>
            <a:spcBef>
              <a:spcPct val="0"/>
            </a:spcBef>
            <a:spcAft>
              <a:spcPct val="35000"/>
            </a:spcAft>
            <a:buNone/>
          </a:pPr>
          <a:r>
            <a:rPr lang="en-GB" sz="1200" kern="1200" dirty="0"/>
            <a:t>Parameters measured</a:t>
          </a:r>
        </a:p>
      </dsp:txBody>
      <dsp:txXfrm>
        <a:off x="13011" y="649277"/>
        <a:ext cx="5661990" cy="240509"/>
      </dsp:txXfrm>
    </dsp:sp>
    <dsp:sp modelId="{4923EFD5-77E1-4794-8674-272459C84023}">
      <dsp:nvSpPr>
        <dsp:cNvPr id="0" name=""/>
        <dsp:cNvSpPr/>
      </dsp:nvSpPr>
      <dsp:spPr>
        <a:xfrm>
          <a:off x="0" y="902797"/>
          <a:ext cx="5688012" cy="36781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80594" tIns="15240" rIns="85344" bIns="15240" numCol="1" spcCol="1270" anchor="t" anchorCtr="0">
          <a:noAutofit/>
        </a:bodyPr>
        <a:lstStyle/>
        <a:p>
          <a:pPr marL="114300" lvl="1" indent="-114300" algn="l" defTabSz="533400">
            <a:lnSpc>
              <a:spcPct val="90000"/>
            </a:lnSpc>
            <a:spcBef>
              <a:spcPct val="0"/>
            </a:spcBef>
            <a:spcAft>
              <a:spcPct val="20000"/>
            </a:spcAft>
            <a:buChar char="•"/>
          </a:pPr>
          <a:r>
            <a:rPr lang="en-GB" sz="1200" kern="1200" dirty="0"/>
            <a:t>Entire spine: CL, TK, TLK, LL, PT, PI, SS, SVA</a:t>
          </a:r>
        </a:p>
        <a:p>
          <a:pPr marL="114300" lvl="1" indent="-114300" algn="l" defTabSz="533400">
            <a:lnSpc>
              <a:spcPct val="90000"/>
            </a:lnSpc>
            <a:spcBef>
              <a:spcPct val="0"/>
            </a:spcBef>
            <a:spcAft>
              <a:spcPct val="20000"/>
            </a:spcAft>
            <a:buChar char="•"/>
          </a:pPr>
          <a:r>
            <a:rPr lang="en-GB" sz="1200" kern="1200" dirty="0"/>
            <a:t>Lower limbs: MAA, </a:t>
          </a:r>
          <a:r>
            <a:rPr lang="en-GB" sz="1200" kern="1200" dirty="0" err="1"/>
            <a:t>mLPFA</a:t>
          </a:r>
          <a:r>
            <a:rPr lang="en-GB" sz="1200" kern="1200" dirty="0"/>
            <a:t>, </a:t>
          </a:r>
          <a:r>
            <a:rPr lang="en-GB" sz="1200" kern="1200" dirty="0" err="1"/>
            <a:t>mLDFA</a:t>
          </a:r>
          <a:r>
            <a:rPr lang="en-GB" sz="1200" kern="1200" dirty="0"/>
            <a:t>, </a:t>
          </a:r>
          <a:r>
            <a:rPr lang="en-GB" sz="1200" kern="1200" dirty="0" err="1"/>
            <a:t>mMPTA</a:t>
          </a:r>
          <a:r>
            <a:rPr lang="en-GB" sz="1200" kern="1200" dirty="0"/>
            <a:t> and </a:t>
          </a:r>
          <a:r>
            <a:rPr lang="en-GB" sz="1200" kern="1200" dirty="0" err="1"/>
            <a:t>mLDTA</a:t>
          </a:r>
          <a:endParaRPr lang="en-GB" sz="1200" kern="1200" dirty="0"/>
        </a:p>
      </dsp:txBody>
      <dsp:txXfrm>
        <a:off x="0" y="902797"/>
        <a:ext cx="5688012" cy="367813"/>
      </dsp:txXfrm>
    </dsp:sp>
    <dsp:sp modelId="{83EC7E7D-89FD-4E46-A72E-D5CB24E96ABF}">
      <dsp:nvSpPr>
        <dsp:cNvPr id="0" name=""/>
        <dsp:cNvSpPr/>
      </dsp:nvSpPr>
      <dsp:spPr>
        <a:xfrm>
          <a:off x="0" y="1270611"/>
          <a:ext cx="5688012" cy="266531"/>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l" defTabSz="533400">
            <a:lnSpc>
              <a:spcPct val="90000"/>
            </a:lnSpc>
            <a:spcBef>
              <a:spcPct val="0"/>
            </a:spcBef>
            <a:spcAft>
              <a:spcPct val="35000"/>
            </a:spcAft>
            <a:buNone/>
          </a:pPr>
          <a:r>
            <a:rPr lang="en-GB" sz="1200" kern="1200" dirty="0"/>
            <a:t>Statistical analysis</a:t>
          </a:r>
        </a:p>
      </dsp:txBody>
      <dsp:txXfrm>
        <a:off x="13011" y="1283622"/>
        <a:ext cx="5661990" cy="240509"/>
      </dsp:txXfrm>
    </dsp:sp>
    <dsp:sp modelId="{C42DD4D6-A1FD-4DAA-A84A-CD9B79B3E9D0}">
      <dsp:nvSpPr>
        <dsp:cNvPr id="0" name=""/>
        <dsp:cNvSpPr/>
      </dsp:nvSpPr>
      <dsp:spPr>
        <a:xfrm>
          <a:off x="0" y="1537142"/>
          <a:ext cx="5688012" cy="5564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80594" tIns="15240" rIns="85344" bIns="15240" numCol="1" spcCol="1270" anchor="t" anchorCtr="0">
          <a:noAutofit/>
        </a:bodyPr>
        <a:lstStyle/>
        <a:p>
          <a:pPr marL="114300" lvl="1" indent="-114300" algn="l" defTabSz="533400">
            <a:lnSpc>
              <a:spcPct val="90000"/>
            </a:lnSpc>
            <a:spcBef>
              <a:spcPct val="0"/>
            </a:spcBef>
            <a:spcAft>
              <a:spcPct val="20000"/>
            </a:spcAft>
            <a:buChar char="•"/>
          </a:pPr>
          <a:r>
            <a:rPr lang="en-GB" sz="1200" kern="1200" dirty="0"/>
            <a:t>Mean and SD</a:t>
          </a:r>
        </a:p>
        <a:p>
          <a:pPr marL="114300" lvl="1" indent="-114300" algn="l" defTabSz="533400">
            <a:lnSpc>
              <a:spcPct val="90000"/>
            </a:lnSpc>
            <a:spcBef>
              <a:spcPct val="0"/>
            </a:spcBef>
            <a:spcAft>
              <a:spcPct val="20000"/>
            </a:spcAft>
            <a:buChar char="•"/>
          </a:pPr>
          <a:r>
            <a:rPr lang="en-GB" sz="1200" kern="1200" dirty="0"/>
            <a:t>Paired T test</a:t>
          </a:r>
        </a:p>
        <a:p>
          <a:pPr marL="114300" lvl="1" indent="-114300" algn="l" defTabSz="533400">
            <a:lnSpc>
              <a:spcPct val="90000"/>
            </a:lnSpc>
            <a:spcBef>
              <a:spcPct val="0"/>
            </a:spcBef>
            <a:spcAft>
              <a:spcPct val="20000"/>
            </a:spcAft>
            <a:buChar char="•"/>
          </a:pPr>
          <a:r>
            <a:rPr lang="en-GB" sz="1200" kern="1200" dirty="0"/>
            <a:t>Pairwise Pearson correlation </a:t>
          </a:r>
        </a:p>
      </dsp:txBody>
      <dsp:txXfrm>
        <a:off x="0" y="1537142"/>
        <a:ext cx="5688012" cy="556435"/>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355D1F-D7FB-4974-9A8E-E08F9D042D9C}">
      <dsp:nvSpPr>
        <dsp:cNvPr id="0" name=""/>
        <dsp:cNvSpPr/>
      </dsp:nvSpPr>
      <dsp:spPr>
        <a:xfrm>
          <a:off x="266625" y="689"/>
          <a:ext cx="1610862" cy="966517"/>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t" anchorCtr="0">
          <a:noAutofit/>
        </a:bodyPr>
        <a:lstStyle/>
        <a:p>
          <a:pPr marL="0" lvl="0" indent="0" algn="l" defTabSz="488950">
            <a:lnSpc>
              <a:spcPct val="90000"/>
            </a:lnSpc>
            <a:spcBef>
              <a:spcPct val="0"/>
            </a:spcBef>
            <a:spcAft>
              <a:spcPct val="35000"/>
            </a:spcAft>
            <a:buNone/>
          </a:pPr>
          <a:r>
            <a:rPr lang="en-GB" sz="1100" kern="1200" dirty="0"/>
            <a:t>Retrospective chart review </a:t>
          </a:r>
        </a:p>
        <a:p>
          <a:pPr marL="57150" lvl="1" indent="-57150" algn="l" defTabSz="488950">
            <a:lnSpc>
              <a:spcPct val="90000"/>
            </a:lnSpc>
            <a:spcBef>
              <a:spcPct val="0"/>
            </a:spcBef>
            <a:spcAft>
              <a:spcPct val="15000"/>
            </a:spcAft>
            <a:buChar char="•"/>
          </a:pPr>
          <a:r>
            <a:rPr lang="en-GB" sz="1100" kern="1200" dirty="0"/>
            <a:t>&lt;18 years of age </a:t>
          </a:r>
        </a:p>
        <a:p>
          <a:pPr marL="57150" lvl="1" indent="-57150" algn="l" defTabSz="488950">
            <a:lnSpc>
              <a:spcPct val="90000"/>
            </a:lnSpc>
            <a:spcBef>
              <a:spcPct val="0"/>
            </a:spcBef>
            <a:spcAft>
              <a:spcPct val="15000"/>
            </a:spcAft>
            <a:buChar char="•"/>
          </a:pPr>
          <a:r>
            <a:rPr lang="en-GB" sz="1100" kern="1200" dirty="0"/>
            <a:t>Neurosurgery referral between 2007–2023 </a:t>
          </a:r>
        </a:p>
      </dsp:txBody>
      <dsp:txXfrm>
        <a:off x="266625" y="689"/>
        <a:ext cx="1610862" cy="966517"/>
      </dsp:txXfrm>
    </dsp:sp>
    <dsp:sp modelId="{BC66C1DC-E481-4361-85DF-30F7498F5A53}">
      <dsp:nvSpPr>
        <dsp:cNvPr id="0" name=""/>
        <dsp:cNvSpPr/>
      </dsp:nvSpPr>
      <dsp:spPr>
        <a:xfrm>
          <a:off x="2038574" y="689"/>
          <a:ext cx="1610862" cy="966517"/>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t" anchorCtr="0">
          <a:noAutofit/>
        </a:bodyPr>
        <a:lstStyle/>
        <a:p>
          <a:pPr marL="0" lvl="0" indent="0" algn="l" defTabSz="488950">
            <a:lnSpc>
              <a:spcPct val="90000"/>
            </a:lnSpc>
            <a:spcBef>
              <a:spcPct val="0"/>
            </a:spcBef>
            <a:spcAft>
              <a:spcPct val="35000"/>
            </a:spcAft>
            <a:buNone/>
          </a:pPr>
          <a:r>
            <a:rPr lang="en-GB" sz="1100" kern="1200" dirty="0"/>
            <a:t>Inclusion criteria </a:t>
          </a:r>
        </a:p>
        <a:p>
          <a:pPr marL="57150" lvl="1" indent="-57150" algn="l" defTabSz="488950">
            <a:lnSpc>
              <a:spcPct val="90000"/>
            </a:lnSpc>
            <a:spcBef>
              <a:spcPct val="0"/>
            </a:spcBef>
            <a:spcAft>
              <a:spcPct val="15000"/>
            </a:spcAft>
            <a:buChar char="•"/>
          </a:pPr>
          <a:r>
            <a:rPr lang="en-GB" sz="1100" kern="1200" dirty="0"/>
            <a:t>Full clinical history </a:t>
          </a:r>
        </a:p>
        <a:p>
          <a:pPr marL="57150" lvl="1" indent="-57150" algn="l" defTabSz="488950">
            <a:lnSpc>
              <a:spcPct val="90000"/>
            </a:lnSpc>
            <a:spcBef>
              <a:spcPct val="0"/>
            </a:spcBef>
            <a:spcAft>
              <a:spcPct val="15000"/>
            </a:spcAft>
            <a:buChar char="•"/>
          </a:pPr>
          <a:r>
            <a:rPr lang="en-GB" sz="1100" kern="1200" dirty="0"/>
            <a:t>Static or dynamic flexion-extension </a:t>
          </a:r>
          <a:r>
            <a:rPr lang="en-GB" sz="1100" kern="1200" dirty="0" err="1"/>
            <a:t>craniocervical</a:t>
          </a:r>
          <a:r>
            <a:rPr lang="en-GB" sz="1100" kern="1200" dirty="0"/>
            <a:t> MRI scans </a:t>
          </a:r>
        </a:p>
      </dsp:txBody>
      <dsp:txXfrm>
        <a:off x="2038574" y="689"/>
        <a:ext cx="1610862" cy="966517"/>
      </dsp:txXfrm>
    </dsp:sp>
    <dsp:sp modelId="{A3EC77E2-767E-41A6-A312-5D6092AF07DA}">
      <dsp:nvSpPr>
        <dsp:cNvPr id="0" name=""/>
        <dsp:cNvSpPr/>
      </dsp:nvSpPr>
      <dsp:spPr>
        <a:xfrm>
          <a:off x="3810523" y="689"/>
          <a:ext cx="1610862" cy="966517"/>
        </a:xfrm>
        <a:prstGeom prst="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t" anchorCtr="0">
          <a:noAutofit/>
        </a:bodyPr>
        <a:lstStyle/>
        <a:p>
          <a:pPr marL="0" lvl="0" indent="0" algn="l" defTabSz="488950">
            <a:lnSpc>
              <a:spcPct val="90000"/>
            </a:lnSpc>
            <a:spcBef>
              <a:spcPct val="0"/>
            </a:spcBef>
            <a:spcAft>
              <a:spcPct val="35000"/>
            </a:spcAft>
            <a:buNone/>
          </a:pPr>
          <a:r>
            <a:rPr lang="en-GB" sz="1100" kern="1200" dirty="0"/>
            <a:t>Categories </a:t>
          </a:r>
        </a:p>
        <a:p>
          <a:pPr marL="57150" lvl="1" indent="-57150" algn="l" defTabSz="488950">
            <a:lnSpc>
              <a:spcPct val="90000"/>
            </a:lnSpc>
            <a:spcBef>
              <a:spcPct val="0"/>
            </a:spcBef>
            <a:spcAft>
              <a:spcPct val="15000"/>
            </a:spcAft>
            <a:buChar char="•"/>
          </a:pPr>
          <a:r>
            <a:rPr lang="en-GB" sz="1100" kern="1200" dirty="0"/>
            <a:t>FMSS group and </a:t>
          </a:r>
          <a:br>
            <a:rPr lang="en-GB" sz="1100" kern="1200" dirty="0"/>
          </a:br>
          <a:r>
            <a:rPr lang="en-GB" sz="1100" kern="1200" dirty="0"/>
            <a:t>non-FMSS group</a:t>
          </a:r>
        </a:p>
        <a:p>
          <a:pPr marL="57150" lvl="1" indent="-57150" algn="l" defTabSz="488950">
            <a:lnSpc>
              <a:spcPct val="90000"/>
            </a:lnSpc>
            <a:spcBef>
              <a:spcPct val="0"/>
            </a:spcBef>
            <a:spcAft>
              <a:spcPct val="15000"/>
            </a:spcAft>
            <a:buChar char="•"/>
          </a:pPr>
          <a:r>
            <a:rPr lang="en-GB" sz="1100" kern="1200" dirty="0"/>
            <a:t>Positions: flexed, extended, neutral </a:t>
          </a:r>
        </a:p>
      </dsp:txBody>
      <dsp:txXfrm>
        <a:off x="3810523" y="689"/>
        <a:ext cx="1610862" cy="966517"/>
      </dsp:txXfrm>
    </dsp:sp>
    <dsp:sp modelId="{448333F0-7CD5-4B4E-9E9A-809458C36E2D}">
      <dsp:nvSpPr>
        <dsp:cNvPr id="0" name=""/>
        <dsp:cNvSpPr/>
      </dsp:nvSpPr>
      <dsp:spPr>
        <a:xfrm>
          <a:off x="266625" y="1159328"/>
          <a:ext cx="1610862" cy="904447"/>
        </a:xfrm>
        <a:prstGeom prst="rect">
          <a:avLst/>
        </a:prstGeom>
        <a:solidFill>
          <a:schemeClr val="accent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t" anchorCtr="0">
          <a:noAutofit/>
        </a:bodyPr>
        <a:lstStyle/>
        <a:p>
          <a:pPr marL="0" lvl="0" indent="0" algn="l" defTabSz="488950">
            <a:lnSpc>
              <a:spcPct val="90000"/>
            </a:lnSpc>
            <a:spcBef>
              <a:spcPct val="0"/>
            </a:spcBef>
            <a:spcAft>
              <a:spcPct val="35000"/>
            </a:spcAft>
            <a:buNone/>
          </a:pPr>
          <a:r>
            <a:rPr lang="en-GB" sz="1100" kern="1200" dirty="0"/>
            <a:t>Parameters measured </a:t>
          </a:r>
        </a:p>
        <a:p>
          <a:pPr marL="57150" lvl="1" indent="-57150" algn="l" defTabSz="488950">
            <a:lnSpc>
              <a:spcPct val="90000"/>
            </a:lnSpc>
            <a:spcBef>
              <a:spcPct val="0"/>
            </a:spcBef>
            <a:spcAft>
              <a:spcPct val="15000"/>
            </a:spcAft>
            <a:buChar char="•"/>
          </a:pPr>
          <a:r>
            <a:rPr lang="en-GB" sz="1100" kern="1200" dirty="0"/>
            <a:t>ADI, SAC, CA, CXA</a:t>
          </a:r>
        </a:p>
        <a:p>
          <a:pPr marL="57150" lvl="1" indent="-57150" algn="l" defTabSz="488950">
            <a:lnSpc>
              <a:spcPct val="90000"/>
            </a:lnSpc>
            <a:spcBef>
              <a:spcPct val="0"/>
            </a:spcBef>
            <a:spcAft>
              <a:spcPct val="15000"/>
            </a:spcAft>
            <a:buChar char="•"/>
          </a:pPr>
          <a:r>
            <a:rPr lang="en-GB" sz="1100" kern="1200" dirty="0"/>
            <a:t>Minimal/ maximal cervical canal/cord diameters</a:t>
          </a:r>
        </a:p>
      </dsp:txBody>
      <dsp:txXfrm>
        <a:off x="266625" y="1159328"/>
        <a:ext cx="1610862" cy="904447"/>
      </dsp:txXfrm>
    </dsp:sp>
    <dsp:sp modelId="{F0EB8F8F-2541-4E44-B7CA-5C9CEBC8C47E}">
      <dsp:nvSpPr>
        <dsp:cNvPr id="0" name=""/>
        <dsp:cNvSpPr/>
      </dsp:nvSpPr>
      <dsp:spPr>
        <a:xfrm>
          <a:off x="2038574" y="1128293"/>
          <a:ext cx="1610862" cy="966517"/>
        </a:xfrm>
        <a:prstGeom prst="rect">
          <a:avLst/>
        </a:prstGeom>
        <a:solidFill>
          <a:schemeClr val="accent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t" anchorCtr="0">
          <a:noAutofit/>
        </a:bodyPr>
        <a:lstStyle/>
        <a:p>
          <a:pPr marL="0" lvl="0" indent="0" algn="l" defTabSz="488950">
            <a:lnSpc>
              <a:spcPct val="90000"/>
            </a:lnSpc>
            <a:spcBef>
              <a:spcPct val="0"/>
            </a:spcBef>
            <a:spcAft>
              <a:spcPct val="35000"/>
            </a:spcAft>
            <a:buNone/>
          </a:pPr>
          <a:r>
            <a:rPr lang="en-GB" sz="1100" kern="1200" dirty="0"/>
            <a:t>Data collection </a:t>
          </a:r>
        </a:p>
        <a:p>
          <a:pPr marL="57150" lvl="1" indent="-57150" algn="l" defTabSz="488950">
            <a:lnSpc>
              <a:spcPct val="90000"/>
            </a:lnSpc>
            <a:spcBef>
              <a:spcPct val="0"/>
            </a:spcBef>
            <a:spcAft>
              <a:spcPct val="15000"/>
            </a:spcAft>
            <a:buChar char="•"/>
          </a:pPr>
          <a:r>
            <a:rPr lang="en-GB" sz="1100" kern="1200" dirty="0"/>
            <a:t>Blinded </a:t>
          </a:r>
        </a:p>
        <a:p>
          <a:pPr marL="57150" lvl="1" indent="-57150" algn="l" defTabSz="488950">
            <a:lnSpc>
              <a:spcPct val="90000"/>
            </a:lnSpc>
            <a:spcBef>
              <a:spcPct val="0"/>
            </a:spcBef>
            <a:spcAft>
              <a:spcPct val="15000"/>
            </a:spcAft>
            <a:buChar char="•"/>
          </a:pPr>
          <a:r>
            <a:rPr lang="en-GB" sz="1100" kern="1200" dirty="0"/>
            <a:t>Anonymous </a:t>
          </a:r>
        </a:p>
        <a:p>
          <a:pPr marL="57150" lvl="1" indent="-57150" algn="l" defTabSz="488950">
            <a:lnSpc>
              <a:spcPct val="90000"/>
            </a:lnSpc>
            <a:spcBef>
              <a:spcPct val="0"/>
            </a:spcBef>
            <a:spcAft>
              <a:spcPct val="15000"/>
            </a:spcAft>
            <a:buChar char="•"/>
          </a:pPr>
          <a:r>
            <a:rPr lang="en-GB" sz="1100" kern="1200" dirty="0"/>
            <a:t>Stored in </a:t>
          </a:r>
          <a:br>
            <a:rPr lang="en-GB" sz="1100" kern="1200" dirty="0"/>
          </a:br>
          <a:r>
            <a:rPr lang="en-GB" sz="1100" kern="1200" dirty="0" err="1"/>
            <a:t>REDCap</a:t>
          </a:r>
          <a:r>
            <a:rPr lang="en-GB" sz="1100" kern="1200" dirty="0"/>
            <a:t> database </a:t>
          </a:r>
        </a:p>
      </dsp:txBody>
      <dsp:txXfrm>
        <a:off x="2038574" y="1128293"/>
        <a:ext cx="1610862" cy="966517"/>
      </dsp:txXfrm>
    </dsp:sp>
    <dsp:sp modelId="{10BAF262-4218-4E06-BEAD-26169E866114}">
      <dsp:nvSpPr>
        <dsp:cNvPr id="0" name=""/>
        <dsp:cNvSpPr/>
      </dsp:nvSpPr>
      <dsp:spPr>
        <a:xfrm>
          <a:off x="3810523" y="1128293"/>
          <a:ext cx="1610862" cy="966517"/>
        </a:xfrm>
        <a:prstGeom prst="rect">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t" anchorCtr="0">
          <a:noAutofit/>
        </a:bodyPr>
        <a:lstStyle/>
        <a:p>
          <a:pPr marL="0" lvl="0" indent="0" algn="l" defTabSz="488950">
            <a:lnSpc>
              <a:spcPct val="90000"/>
            </a:lnSpc>
            <a:spcBef>
              <a:spcPct val="0"/>
            </a:spcBef>
            <a:spcAft>
              <a:spcPct val="35000"/>
            </a:spcAft>
            <a:buNone/>
          </a:pPr>
          <a:r>
            <a:rPr lang="en-GB" sz="1100" kern="1200" dirty="0"/>
            <a:t>Statistical analysis </a:t>
          </a:r>
        </a:p>
        <a:p>
          <a:pPr marL="57150" lvl="1" indent="-57150" algn="l" defTabSz="488950">
            <a:lnSpc>
              <a:spcPct val="90000"/>
            </a:lnSpc>
            <a:spcBef>
              <a:spcPct val="0"/>
            </a:spcBef>
            <a:spcAft>
              <a:spcPct val="15000"/>
            </a:spcAft>
            <a:buChar char="•"/>
          </a:pPr>
          <a:r>
            <a:rPr lang="en-GB" sz="1100" kern="1200" dirty="0"/>
            <a:t>Using SPSS </a:t>
          </a:r>
        </a:p>
        <a:p>
          <a:pPr marL="57150" lvl="1" indent="-57150" algn="l" defTabSz="488950">
            <a:lnSpc>
              <a:spcPct val="90000"/>
            </a:lnSpc>
            <a:spcBef>
              <a:spcPct val="0"/>
            </a:spcBef>
            <a:spcAft>
              <a:spcPct val="15000"/>
            </a:spcAft>
            <a:buChar char="•"/>
          </a:pPr>
          <a:r>
            <a:rPr lang="en-GB" sz="1100" kern="1200" dirty="0"/>
            <a:t>T-test </a:t>
          </a:r>
        </a:p>
        <a:p>
          <a:pPr marL="57150" lvl="1" indent="-57150" algn="l" defTabSz="488950">
            <a:lnSpc>
              <a:spcPct val="90000"/>
            </a:lnSpc>
            <a:spcBef>
              <a:spcPct val="0"/>
            </a:spcBef>
            <a:spcAft>
              <a:spcPct val="15000"/>
            </a:spcAft>
            <a:buChar char="•"/>
          </a:pPr>
          <a:r>
            <a:rPr lang="en-GB" sz="1100" kern="1200" dirty="0"/>
            <a:t>p&lt;0.05 considered statistically significant </a:t>
          </a:r>
        </a:p>
      </dsp:txBody>
      <dsp:txXfrm>
        <a:off x="3810523" y="1128293"/>
        <a:ext cx="1610862" cy="966517"/>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00F4668-6841-4875-B154-6AC107F940C9}">
      <dsp:nvSpPr>
        <dsp:cNvPr id="0" name=""/>
        <dsp:cNvSpPr/>
      </dsp:nvSpPr>
      <dsp:spPr>
        <a:xfrm>
          <a:off x="0" y="2752074"/>
          <a:ext cx="5688012" cy="903292"/>
        </a:xfrm>
        <a:prstGeom prst="rect">
          <a:avLst/>
        </a:prstGeom>
        <a:solidFill>
          <a:schemeClr val="accent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marL="0" lvl="0" indent="0" algn="ctr" defTabSz="711200">
            <a:lnSpc>
              <a:spcPct val="90000"/>
            </a:lnSpc>
            <a:spcBef>
              <a:spcPct val="0"/>
            </a:spcBef>
            <a:spcAft>
              <a:spcPct val="35000"/>
            </a:spcAft>
            <a:buNone/>
          </a:pPr>
          <a:r>
            <a:rPr lang="en-GB" sz="1600" kern="1200" dirty="0"/>
            <a:t>ADI was significantly reduced in the flexion position (p=0.015) in the FMSS group compared with the non-FMSS group, but changes between flexion and extension were not significant</a:t>
          </a:r>
        </a:p>
      </dsp:txBody>
      <dsp:txXfrm>
        <a:off x="0" y="2752074"/>
        <a:ext cx="5688012" cy="903292"/>
      </dsp:txXfrm>
    </dsp:sp>
    <dsp:sp modelId="{8F15CB0D-9B0E-4568-BF10-139B76293E1D}">
      <dsp:nvSpPr>
        <dsp:cNvPr id="0" name=""/>
        <dsp:cNvSpPr/>
      </dsp:nvSpPr>
      <dsp:spPr>
        <a:xfrm rot="10800000">
          <a:off x="0" y="1376360"/>
          <a:ext cx="5688012" cy="1389263"/>
        </a:xfrm>
        <a:prstGeom prst="upArrowCallout">
          <a:avLst/>
        </a:prstGeom>
        <a:solidFill>
          <a:schemeClr val="accent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marL="0" lvl="0" indent="0" algn="ctr" defTabSz="711200">
            <a:lnSpc>
              <a:spcPct val="90000"/>
            </a:lnSpc>
            <a:spcBef>
              <a:spcPct val="0"/>
            </a:spcBef>
            <a:spcAft>
              <a:spcPct val="35000"/>
            </a:spcAft>
            <a:buNone/>
          </a:pPr>
          <a:r>
            <a:rPr lang="en-GB" sz="1600" kern="1200" dirty="0"/>
            <a:t>SAC was significantly smaller in the FMSS group compared with the non-FMSS group in all positions (p&lt;0.001 in neutral and flexion, p=0.005 in extension)</a:t>
          </a:r>
        </a:p>
      </dsp:txBody>
      <dsp:txXfrm rot="10800000">
        <a:off x="0" y="1376360"/>
        <a:ext cx="5688012" cy="902701"/>
      </dsp:txXfrm>
    </dsp:sp>
    <dsp:sp modelId="{6ACE5ADE-24E5-4B3E-A488-9C2E03A32F05}">
      <dsp:nvSpPr>
        <dsp:cNvPr id="0" name=""/>
        <dsp:cNvSpPr/>
      </dsp:nvSpPr>
      <dsp:spPr>
        <a:xfrm rot="10800000">
          <a:off x="0" y="646"/>
          <a:ext cx="5688012" cy="1389263"/>
        </a:xfrm>
        <a:prstGeom prst="upArrowCallout">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marL="0" lvl="0" indent="0" algn="ctr" defTabSz="711200">
            <a:lnSpc>
              <a:spcPct val="90000"/>
            </a:lnSpc>
            <a:spcBef>
              <a:spcPct val="0"/>
            </a:spcBef>
            <a:spcAft>
              <a:spcPct val="35000"/>
            </a:spcAft>
            <a:buNone/>
          </a:pPr>
          <a:r>
            <a:rPr lang="en-GB" sz="1600" kern="1200" dirty="0"/>
            <a:t>The FMSS group had significantly smaller minimal cord and canal diameters across all positions compared with the </a:t>
          </a:r>
          <a:br>
            <a:rPr lang="en-GB" sz="1600" kern="1200" dirty="0"/>
          </a:br>
          <a:r>
            <a:rPr lang="en-GB" sz="1600" kern="1200" dirty="0"/>
            <a:t>non-FMSS group (p &lt; 0.001)</a:t>
          </a:r>
        </a:p>
      </dsp:txBody>
      <dsp:txXfrm rot="10800000">
        <a:off x="0" y="646"/>
        <a:ext cx="5688012" cy="902701"/>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AD03280-F7B3-49D3-97EE-3540613CEACB}">
      <dsp:nvSpPr>
        <dsp:cNvPr id="0" name=""/>
        <dsp:cNvSpPr/>
      </dsp:nvSpPr>
      <dsp:spPr>
        <a:xfrm>
          <a:off x="0" y="40966"/>
          <a:ext cx="5688012" cy="636480"/>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en-GB" sz="1400" kern="1200" dirty="0"/>
            <a:t>Only 2 papers met the inclusion criteria, identifying a lack of studies examining the impact on parental outcomes of caring for a child with ACH</a:t>
          </a:r>
        </a:p>
      </dsp:txBody>
      <dsp:txXfrm>
        <a:off x="31070" y="72036"/>
        <a:ext cx="5625872" cy="574340"/>
      </dsp:txXfrm>
    </dsp:sp>
    <dsp:sp modelId="{0480F3F7-7320-4E25-A93B-DCF0650B56F7}">
      <dsp:nvSpPr>
        <dsp:cNvPr id="0" name=""/>
        <dsp:cNvSpPr/>
      </dsp:nvSpPr>
      <dsp:spPr>
        <a:xfrm>
          <a:off x="0" y="775366"/>
          <a:ext cx="5688012" cy="636480"/>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en-GB" sz="1400" kern="1200" dirty="0"/>
            <a:t>JBI quality assessment checklist suggested one of the studies had high quality while the other had low quality </a:t>
          </a:r>
        </a:p>
      </dsp:txBody>
      <dsp:txXfrm>
        <a:off x="31070" y="806436"/>
        <a:ext cx="5625872" cy="574340"/>
      </dsp:txXfrm>
    </dsp:sp>
    <dsp:sp modelId="{5BA1F25C-232A-4056-B00F-58B3568E9180}">
      <dsp:nvSpPr>
        <dsp:cNvPr id="0" name=""/>
        <dsp:cNvSpPr/>
      </dsp:nvSpPr>
      <dsp:spPr>
        <a:xfrm>
          <a:off x="0" y="1509766"/>
          <a:ext cx="5688012" cy="636480"/>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en-GB" sz="1400" kern="1200" dirty="0" err="1"/>
            <a:t>Silibello</a:t>
          </a:r>
          <a:r>
            <a:rPr lang="en-GB" sz="1400" kern="1200" dirty="0"/>
            <a:t> et al. used Brief-COPE questionnaire to assess coping as a </a:t>
          </a:r>
          <a:br>
            <a:rPr lang="en-GB" sz="1400" kern="1200" dirty="0"/>
          </a:br>
          <a:r>
            <a:rPr lang="en-GB" sz="1400" kern="1200" dirty="0"/>
            <a:t>parent outcome</a:t>
          </a:r>
          <a:r>
            <a:rPr lang="en-GB" sz="1400" kern="1200" baseline="30000" dirty="0"/>
            <a:t>1</a:t>
          </a:r>
          <a:endParaRPr lang="en-GB" sz="1400" kern="1200" dirty="0"/>
        </a:p>
      </dsp:txBody>
      <dsp:txXfrm>
        <a:off x="31070" y="1540836"/>
        <a:ext cx="5625872" cy="574340"/>
      </dsp:txXfrm>
    </dsp:sp>
    <dsp:sp modelId="{8DF1F86A-3210-4DB1-AB7D-D4C1A4B8F7D4}">
      <dsp:nvSpPr>
        <dsp:cNvPr id="0" name=""/>
        <dsp:cNvSpPr/>
      </dsp:nvSpPr>
      <dsp:spPr>
        <a:xfrm>
          <a:off x="0" y="2244166"/>
          <a:ext cx="5688012" cy="636480"/>
        </a:xfrm>
        <a:prstGeom prst="roundRect">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en-GB" sz="1400" kern="1200" dirty="0"/>
            <a:t>Witt et al. used SF-8 questionnaire to measure parents’ QoL</a:t>
          </a:r>
          <a:r>
            <a:rPr lang="en-GB" sz="1400" kern="1200" baseline="30000" dirty="0"/>
            <a:t>2</a:t>
          </a:r>
          <a:endParaRPr lang="en-GB" sz="1400" kern="1200" dirty="0"/>
        </a:p>
      </dsp:txBody>
      <dsp:txXfrm>
        <a:off x="31070" y="2275236"/>
        <a:ext cx="5625872" cy="574340"/>
      </dsp:txXfrm>
    </dsp:sp>
    <dsp:sp modelId="{4BAC7AA4-FA7E-4405-B104-A8C47DAAEBDF}">
      <dsp:nvSpPr>
        <dsp:cNvPr id="0" name=""/>
        <dsp:cNvSpPr/>
      </dsp:nvSpPr>
      <dsp:spPr>
        <a:xfrm>
          <a:off x="0" y="2978566"/>
          <a:ext cx="5688012" cy="636480"/>
        </a:xfrm>
        <a:prstGeom prst="roundRect">
          <a:avLst/>
        </a:prstGeom>
        <a:solidFill>
          <a:schemeClr val="accent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en-GB" sz="1400" kern="1200" dirty="0"/>
            <a:t>The papers identified a lack of specific measures to assess the outcomes for parents. Research on parental outcomes is limited </a:t>
          </a:r>
          <a:endParaRPr lang="en-GB" sz="1200" kern="1200" dirty="0"/>
        </a:p>
      </dsp:txBody>
      <dsp:txXfrm>
        <a:off x="31070" y="3009636"/>
        <a:ext cx="5625872" cy="574340"/>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56419E9-270D-432D-8803-AAFB42E9FC59}">
      <dsp:nvSpPr>
        <dsp:cNvPr id="0" name=""/>
        <dsp:cNvSpPr/>
      </dsp:nvSpPr>
      <dsp:spPr>
        <a:xfrm rot="16200000">
          <a:off x="-373565" y="374937"/>
          <a:ext cx="2095500" cy="1345625"/>
        </a:xfrm>
        <a:prstGeom prst="flowChartManualOperation">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500" tIns="0" rIns="63500" bIns="0" numCol="1" spcCol="1270" anchor="t" anchorCtr="0">
          <a:noAutofit/>
        </a:bodyPr>
        <a:lstStyle/>
        <a:p>
          <a:pPr marL="0" lvl="0" indent="0" algn="l" defTabSz="444500">
            <a:lnSpc>
              <a:spcPct val="90000"/>
            </a:lnSpc>
            <a:spcBef>
              <a:spcPct val="0"/>
            </a:spcBef>
            <a:spcAft>
              <a:spcPct val="35000"/>
            </a:spcAft>
            <a:buNone/>
          </a:pPr>
          <a:r>
            <a:rPr lang="en-GB" sz="1000" kern="1200" dirty="0"/>
            <a:t>Criteria based on PICOS scheme</a:t>
          </a:r>
          <a:endParaRPr lang="en-GB" sz="900" kern="1200" dirty="0"/>
        </a:p>
        <a:p>
          <a:pPr marL="57150" lvl="1" indent="-57150" algn="l" defTabSz="400050">
            <a:lnSpc>
              <a:spcPct val="90000"/>
            </a:lnSpc>
            <a:spcBef>
              <a:spcPct val="0"/>
            </a:spcBef>
            <a:spcAft>
              <a:spcPct val="15000"/>
            </a:spcAft>
            <a:buChar char="•"/>
          </a:pPr>
          <a:r>
            <a:rPr lang="en-GB" sz="900" kern="1200" dirty="0"/>
            <a:t>Parental outcomes validated using PROMs or </a:t>
          </a:r>
          <a:r>
            <a:rPr lang="en-GB" sz="900" kern="1200" dirty="0" err="1"/>
            <a:t>ObsROMs</a:t>
          </a:r>
          <a:r>
            <a:rPr lang="en-GB" sz="900" kern="1200" dirty="0"/>
            <a:t> </a:t>
          </a:r>
        </a:p>
      </dsp:txBody>
      <dsp:txXfrm rot="5400000">
        <a:off x="1373" y="419099"/>
        <a:ext cx="1345625" cy="1257300"/>
      </dsp:txXfrm>
    </dsp:sp>
    <dsp:sp modelId="{31E9197A-509F-48F3-9C30-EE8173707930}">
      <dsp:nvSpPr>
        <dsp:cNvPr id="0" name=""/>
        <dsp:cNvSpPr/>
      </dsp:nvSpPr>
      <dsp:spPr>
        <a:xfrm rot="16200000">
          <a:off x="1072982" y="374937"/>
          <a:ext cx="2095500" cy="1345625"/>
        </a:xfrm>
        <a:prstGeom prst="flowChartManualOperation">
          <a:avLst/>
        </a:prstGeom>
        <a:solidFill>
          <a:schemeClr val="accent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500" tIns="0" rIns="63500" bIns="0" numCol="1" spcCol="1270" anchor="t" anchorCtr="0">
          <a:noAutofit/>
        </a:bodyPr>
        <a:lstStyle/>
        <a:p>
          <a:pPr marL="0" lvl="0" indent="0" algn="l" defTabSz="444500">
            <a:lnSpc>
              <a:spcPct val="90000"/>
            </a:lnSpc>
            <a:spcBef>
              <a:spcPct val="0"/>
            </a:spcBef>
            <a:spcAft>
              <a:spcPct val="35000"/>
            </a:spcAft>
            <a:buNone/>
          </a:pPr>
          <a:r>
            <a:rPr lang="en-GB" sz="1000" kern="1200" dirty="0"/>
            <a:t>Inclusion criteria</a:t>
          </a:r>
        </a:p>
        <a:p>
          <a:pPr marL="57150" lvl="1" indent="-57150" algn="l" defTabSz="400050">
            <a:lnSpc>
              <a:spcPct val="90000"/>
            </a:lnSpc>
            <a:spcBef>
              <a:spcPct val="0"/>
            </a:spcBef>
            <a:spcAft>
              <a:spcPct val="15000"/>
            </a:spcAft>
            <a:buChar char="•"/>
          </a:pPr>
          <a:r>
            <a:rPr lang="en-GB" sz="900" kern="1200" dirty="0"/>
            <a:t>Parents of individuals with ACH</a:t>
          </a:r>
        </a:p>
        <a:p>
          <a:pPr marL="57150" lvl="1" indent="-57150" algn="l" defTabSz="400050">
            <a:lnSpc>
              <a:spcPct val="90000"/>
            </a:lnSpc>
            <a:spcBef>
              <a:spcPct val="0"/>
            </a:spcBef>
            <a:spcAft>
              <a:spcPct val="15000"/>
            </a:spcAft>
            <a:buChar char="•"/>
          </a:pPr>
          <a:r>
            <a:rPr lang="en-GB" sz="900" kern="1200" dirty="0"/>
            <a:t>Quantitative evaluation of parental outcomes</a:t>
          </a:r>
        </a:p>
        <a:p>
          <a:pPr marL="57150" lvl="1" indent="-57150" algn="l" defTabSz="400050">
            <a:lnSpc>
              <a:spcPct val="90000"/>
            </a:lnSpc>
            <a:spcBef>
              <a:spcPct val="0"/>
            </a:spcBef>
            <a:spcAft>
              <a:spcPct val="15000"/>
            </a:spcAft>
            <a:buChar char="•"/>
          </a:pPr>
          <a:r>
            <a:rPr lang="en-GB" sz="900" kern="1200" dirty="0"/>
            <a:t>Outcomes include coping and QoL</a:t>
          </a:r>
        </a:p>
        <a:p>
          <a:pPr marL="57150" lvl="1" indent="-57150" algn="l" defTabSz="400050">
            <a:lnSpc>
              <a:spcPct val="90000"/>
            </a:lnSpc>
            <a:spcBef>
              <a:spcPct val="0"/>
            </a:spcBef>
            <a:spcAft>
              <a:spcPct val="15000"/>
            </a:spcAft>
            <a:buChar char="•"/>
          </a:pPr>
          <a:r>
            <a:rPr lang="en-GB" sz="900" kern="1200" dirty="0"/>
            <a:t>Published in a peer-reviewed journal </a:t>
          </a:r>
        </a:p>
      </dsp:txBody>
      <dsp:txXfrm rot="5400000">
        <a:off x="1447920" y="419099"/>
        <a:ext cx="1345625" cy="1257300"/>
      </dsp:txXfrm>
    </dsp:sp>
    <dsp:sp modelId="{E3332FF3-780A-4BAA-9C2C-EE8E2E56FB31}">
      <dsp:nvSpPr>
        <dsp:cNvPr id="0" name=""/>
        <dsp:cNvSpPr/>
      </dsp:nvSpPr>
      <dsp:spPr>
        <a:xfrm rot="16200000">
          <a:off x="2519529" y="374937"/>
          <a:ext cx="2095500" cy="1345625"/>
        </a:xfrm>
        <a:prstGeom prst="flowChartManualOperation">
          <a:avLst/>
        </a:prstGeom>
        <a:solidFill>
          <a:schemeClr val="accent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500" tIns="0" rIns="63500" bIns="0" numCol="1" spcCol="1270" anchor="t" anchorCtr="0">
          <a:noAutofit/>
        </a:bodyPr>
        <a:lstStyle/>
        <a:p>
          <a:pPr marL="0" lvl="0" indent="0" algn="l" defTabSz="444500">
            <a:lnSpc>
              <a:spcPct val="90000"/>
            </a:lnSpc>
            <a:spcBef>
              <a:spcPct val="0"/>
            </a:spcBef>
            <a:spcAft>
              <a:spcPct val="35000"/>
            </a:spcAft>
            <a:buNone/>
          </a:pPr>
          <a:r>
            <a:rPr lang="en-GB" sz="1000" kern="1200" dirty="0"/>
            <a:t>Exclusion criteria</a:t>
          </a:r>
        </a:p>
        <a:p>
          <a:pPr marL="57150" lvl="1" indent="-57150" algn="l" defTabSz="400050">
            <a:lnSpc>
              <a:spcPct val="90000"/>
            </a:lnSpc>
            <a:spcBef>
              <a:spcPct val="0"/>
            </a:spcBef>
            <a:spcAft>
              <a:spcPct val="15000"/>
            </a:spcAft>
            <a:buChar char="•"/>
          </a:pPr>
          <a:r>
            <a:rPr lang="en-GB" sz="900" kern="1200" dirty="0"/>
            <a:t>Individuals with ACH</a:t>
          </a:r>
        </a:p>
        <a:p>
          <a:pPr marL="57150" lvl="1" indent="-57150" algn="l" defTabSz="400050">
            <a:lnSpc>
              <a:spcPct val="90000"/>
            </a:lnSpc>
            <a:spcBef>
              <a:spcPct val="0"/>
            </a:spcBef>
            <a:spcAft>
              <a:spcPct val="15000"/>
            </a:spcAft>
            <a:buChar char="•"/>
          </a:pPr>
          <a:r>
            <a:rPr lang="en-GB" sz="900" kern="1200" dirty="0"/>
            <a:t>Non validated measures</a:t>
          </a:r>
        </a:p>
        <a:p>
          <a:pPr marL="57150" lvl="1" indent="-57150" algn="l" defTabSz="400050">
            <a:lnSpc>
              <a:spcPct val="90000"/>
            </a:lnSpc>
            <a:spcBef>
              <a:spcPct val="0"/>
            </a:spcBef>
            <a:spcAft>
              <a:spcPct val="15000"/>
            </a:spcAft>
            <a:buChar char="•"/>
          </a:pPr>
          <a:r>
            <a:rPr lang="en-GB" sz="900" kern="1200" dirty="0"/>
            <a:t>Unpublished studies, book chapters, congress contributions or clinical reports</a:t>
          </a:r>
          <a:r>
            <a:rPr lang="en-GB" sz="500" kern="1200" dirty="0"/>
            <a:t> </a:t>
          </a:r>
        </a:p>
      </dsp:txBody>
      <dsp:txXfrm rot="5400000">
        <a:off x="2894467" y="419099"/>
        <a:ext cx="1345625" cy="1257300"/>
      </dsp:txXfrm>
    </dsp:sp>
    <dsp:sp modelId="{66A132A9-AFEA-4859-886D-536DA6629564}">
      <dsp:nvSpPr>
        <dsp:cNvPr id="0" name=""/>
        <dsp:cNvSpPr/>
      </dsp:nvSpPr>
      <dsp:spPr>
        <a:xfrm rot="16200000">
          <a:off x="3966077" y="374937"/>
          <a:ext cx="2095500" cy="1345625"/>
        </a:xfrm>
        <a:prstGeom prst="flowChartManualOperation">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500" tIns="0" rIns="63500" bIns="0" numCol="1" spcCol="1270" anchor="t" anchorCtr="0">
          <a:noAutofit/>
        </a:bodyPr>
        <a:lstStyle/>
        <a:p>
          <a:pPr marL="0" lvl="0" indent="0" algn="l" defTabSz="444500">
            <a:lnSpc>
              <a:spcPct val="90000"/>
            </a:lnSpc>
            <a:spcBef>
              <a:spcPct val="0"/>
            </a:spcBef>
            <a:spcAft>
              <a:spcPct val="35000"/>
            </a:spcAft>
            <a:buNone/>
          </a:pPr>
          <a:r>
            <a:rPr lang="en-GB" sz="1000" kern="1200" dirty="0"/>
            <a:t>PubMed and </a:t>
          </a:r>
          <a:r>
            <a:rPr lang="en-GB" sz="1000" kern="1200" dirty="0" err="1"/>
            <a:t>WebofScience</a:t>
          </a:r>
          <a:r>
            <a:rPr lang="en-GB" sz="1000" kern="1200" dirty="0"/>
            <a:t> searches</a:t>
          </a:r>
        </a:p>
        <a:p>
          <a:pPr marL="57150" lvl="1" indent="-57150" algn="l" defTabSz="400050">
            <a:lnSpc>
              <a:spcPct val="90000"/>
            </a:lnSpc>
            <a:spcBef>
              <a:spcPct val="0"/>
            </a:spcBef>
            <a:spcAft>
              <a:spcPct val="15000"/>
            </a:spcAft>
            <a:buChar char="•"/>
          </a:pPr>
          <a:r>
            <a:rPr lang="en-GB" sz="900" kern="1200" dirty="0"/>
            <a:t> 1549 publications identified</a:t>
          </a:r>
        </a:p>
      </dsp:txBody>
      <dsp:txXfrm rot="5400000">
        <a:off x="4341015" y="419099"/>
        <a:ext cx="1345625" cy="1257300"/>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2CA7F60-8A4F-434C-A8BD-CC1DC8176297}">
      <dsp:nvSpPr>
        <dsp:cNvPr id="0" name=""/>
        <dsp:cNvSpPr/>
      </dsp:nvSpPr>
      <dsp:spPr>
        <a:xfrm>
          <a:off x="-4132746" y="-634234"/>
          <a:ext cx="4924481" cy="4924481"/>
        </a:xfrm>
        <a:prstGeom prst="blockArc">
          <a:avLst>
            <a:gd name="adj1" fmla="val 18900000"/>
            <a:gd name="adj2" fmla="val 2700000"/>
            <a:gd name="adj3" fmla="val 439"/>
          </a:avLst>
        </a:pr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DF00B88-CD10-43CA-BB2C-8585DB0E763B}">
      <dsp:nvSpPr>
        <dsp:cNvPr id="0" name=""/>
        <dsp:cNvSpPr/>
      </dsp:nvSpPr>
      <dsp:spPr>
        <a:xfrm>
          <a:off x="414839" y="281074"/>
          <a:ext cx="5224429" cy="562441"/>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6438" tIns="38100" rIns="38100" bIns="38100" numCol="1" spcCol="1270" anchor="ctr" anchorCtr="0">
          <a:noAutofit/>
        </a:bodyPr>
        <a:lstStyle/>
        <a:p>
          <a:pPr marL="0" lvl="0" indent="0" algn="l" defTabSz="666750">
            <a:lnSpc>
              <a:spcPct val="90000"/>
            </a:lnSpc>
            <a:spcBef>
              <a:spcPct val="0"/>
            </a:spcBef>
            <a:spcAft>
              <a:spcPct val="35000"/>
            </a:spcAft>
            <a:buNone/>
          </a:pPr>
          <a:r>
            <a:rPr lang="en-GB" sz="1500" kern="1200"/>
            <a:t>Improvement in height SD score and AGV were observed, consistent with clinical trial data </a:t>
          </a:r>
          <a:endParaRPr lang="en-GB" sz="1500" kern="1200" dirty="0"/>
        </a:p>
      </dsp:txBody>
      <dsp:txXfrm>
        <a:off x="414839" y="281074"/>
        <a:ext cx="5224429" cy="562441"/>
      </dsp:txXfrm>
    </dsp:sp>
    <dsp:sp modelId="{9D5AFFFB-2251-4F47-9578-B4015369041C}">
      <dsp:nvSpPr>
        <dsp:cNvPr id="0" name=""/>
        <dsp:cNvSpPr/>
      </dsp:nvSpPr>
      <dsp:spPr>
        <a:xfrm>
          <a:off x="63313" y="210769"/>
          <a:ext cx="703051" cy="703051"/>
        </a:xfrm>
        <a:prstGeom prst="ellipse">
          <a:avLst/>
        </a:prstGeom>
        <a:solidFill>
          <a:schemeClr val="accent2">
            <a:lumMod val="20000"/>
            <a:lumOff val="8000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46D76DC6-97AB-4DB8-83B7-5588FF6C5712}">
      <dsp:nvSpPr>
        <dsp:cNvPr id="0" name=""/>
        <dsp:cNvSpPr/>
      </dsp:nvSpPr>
      <dsp:spPr>
        <a:xfrm>
          <a:off x="737299" y="1124882"/>
          <a:ext cx="4901969" cy="562441"/>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6438" tIns="38100" rIns="38100" bIns="38100" numCol="1" spcCol="1270" anchor="ctr" anchorCtr="0">
          <a:noAutofit/>
        </a:bodyPr>
        <a:lstStyle/>
        <a:p>
          <a:pPr marL="0" lvl="0" indent="0" algn="l" defTabSz="666750">
            <a:lnSpc>
              <a:spcPct val="90000"/>
            </a:lnSpc>
            <a:spcBef>
              <a:spcPct val="0"/>
            </a:spcBef>
            <a:spcAft>
              <a:spcPct val="35000"/>
            </a:spcAft>
            <a:buNone/>
          </a:pPr>
          <a:r>
            <a:rPr lang="en-GB" sz="1500" kern="1200" dirty="0"/>
            <a:t>Vosoritide was well tolerated and good treatment adherence was observed </a:t>
          </a:r>
        </a:p>
      </dsp:txBody>
      <dsp:txXfrm>
        <a:off x="737299" y="1124882"/>
        <a:ext cx="4901969" cy="562441"/>
      </dsp:txXfrm>
    </dsp:sp>
    <dsp:sp modelId="{14D0BA8C-B57B-4C84-BFBD-22B3BF180D56}">
      <dsp:nvSpPr>
        <dsp:cNvPr id="0" name=""/>
        <dsp:cNvSpPr/>
      </dsp:nvSpPr>
      <dsp:spPr>
        <a:xfrm>
          <a:off x="385774" y="1054576"/>
          <a:ext cx="703051" cy="703051"/>
        </a:xfrm>
        <a:prstGeom prst="ellipse">
          <a:avLst/>
        </a:prstGeom>
        <a:solidFill>
          <a:schemeClr val="accent3">
            <a:lumMod val="20000"/>
            <a:lumOff val="8000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33066833-53DD-4A8B-B047-D775F41FE850}">
      <dsp:nvSpPr>
        <dsp:cNvPr id="0" name=""/>
        <dsp:cNvSpPr/>
      </dsp:nvSpPr>
      <dsp:spPr>
        <a:xfrm>
          <a:off x="737299" y="1968689"/>
          <a:ext cx="4901969" cy="562441"/>
        </a:xfrm>
        <a:prstGeom prst="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6438" tIns="38100" rIns="38100" bIns="38100" numCol="1" spcCol="1270" anchor="ctr" anchorCtr="0">
          <a:noAutofit/>
        </a:bodyPr>
        <a:lstStyle/>
        <a:p>
          <a:pPr marL="0" lvl="0" indent="0" algn="l" defTabSz="666750">
            <a:lnSpc>
              <a:spcPct val="90000"/>
            </a:lnSpc>
            <a:spcBef>
              <a:spcPct val="0"/>
            </a:spcBef>
            <a:spcAft>
              <a:spcPct val="35000"/>
            </a:spcAft>
            <a:buNone/>
          </a:pPr>
          <a:r>
            <a:rPr lang="en-GB" sz="1500" kern="1200" dirty="0"/>
            <a:t>18 patients reported adverse drug reactions. No patients discontinued treatment due to adverse events</a:t>
          </a:r>
        </a:p>
      </dsp:txBody>
      <dsp:txXfrm>
        <a:off x="737299" y="1968689"/>
        <a:ext cx="4901969" cy="562441"/>
      </dsp:txXfrm>
    </dsp:sp>
    <dsp:sp modelId="{19415471-0AB1-42D1-AD54-8CD563CEF6DB}">
      <dsp:nvSpPr>
        <dsp:cNvPr id="0" name=""/>
        <dsp:cNvSpPr/>
      </dsp:nvSpPr>
      <dsp:spPr>
        <a:xfrm>
          <a:off x="385774" y="1898384"/>
          <a:ext cx="703051" cy="703051"/>
        </a:xfrm>
        <a:prstGeom prst="ellipse">
          <a:avLst/>
        </a:prstGeom>
        <a:solidFill>
          <a:schemeClr val="accent4">
            <a:lumMod val="20000"/>
            <a:lumOff val="8000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4292A6B-7626-4089-AF71-BE2D75A24AD1}">
      <dsp:nvSpPr>
        <dsp:cNvPr id="0" name=""/>
        <dsp:cNvSpPr/>
      </dsp:nvSpPr>
      <dsp:spPr>
        <a:xfrm>
          <a:off x="414839" y="2812497"/>
          <a:ext cx="5224429" cy="562441"/>
        </a:xfrm>
        <a:prstGeom prst="rect">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6438" tIns="38100" rIns="38100" bIns="38100" numCol="1" spcCol="1270" anchor="ctr" anchorCtr="0">
          <a:noAutofit/>
        </a:bodyPr>
        <a:lstStyle/>
        <a:p>
          <a:pPr marL="0" lvl="0" indent="0" algn="l" defTabSz="666750">
            <a:lnSpc>
              <a:spcPct val="90000"/>
            </a:lnSpc>
            <a:spcBef>
              <a:spcPct val="0"/>
            </a:spcBef>
            <a:spcAft>
              <a:spcPct val="35000"/>
            </a:spcAft>
            <a:buNone/>
          </a:pPr>
          <a:r>
            <a:rPr lang="en-GB" sz="1500" kern="1200" dirty="0"/>
            <a:t>Vosoritide led to improvements in growth in several parameters including height, SDS and AGV	</a:t>
          </a:r>
        </a:p>
      </dsp:txBody>
      <dsp:txXfrm>
        <a:off x="414839" y="2812497"/>
        <a:ext cx="5224429" cy="562441"/>
      </dsp:txXfrm>
    </dsp:sp>
    <dsp:sp modelId="{7F4AD42E-D5EC-45AC-BDAC-452430A97AE7}">
      <dsp:nvSpPr>
        <dsp:cNvPr id="0" name=""/>
        <dsp:cNvSpPr/>
      </dsp:nvSpPr>
      <dsp:spPr>
        <a:xfrm>
          <a:off x="63313" y="2742192"/>
          <a:ext cx="703051" cy="703051"/>
        </a:xfrm>
        <a:prstGeom prst="ellipse">
          <a:avLst/>
        </a:prstGeom>
        <a:solidFill>
          <a:schemeClr val="accent2">
            <a:lumMod val="20000"/>
            <a:lumOff val="80000"/>
          </a:schemeClr>
        </a:solidFill>
        <a:ln w="12700" cap="flat" cmpd="sng" algn="ctr">
          <a:solidFill>
            <a:schemeClr val="accent2"/>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A26603C-6885-4A8C-993D-A77C0121DE50}" type="datetimeFigureOut">
              <a:rPr lang="en-GB" smtClean="0"/>
              <a:t>23/10/2025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AC45779-92D8-4261-83BF-6D7077907067}" type="slidenum">
              <a:rPr lang="en-GB" smtClean="0"/>
              <a:t>‹#›</a:t>
            </a:fld>
            <a:endParaRPr lang="en-GB"/>
          </a:p>
        </p:txBody>
      </p:sp>
    </p:spTree>
    <p:extLst>
      <p:ext uri="{BB962C8B-B14F-4D97-AF65-F5344CB8AC3E}">
        <p14:creationId xmlns:p14="http://schemas.microsoft.com/office/powerpoint/2010/main" val="27072916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2" name="Rectangle: Top Corners Rounded 11">
            <a:extLst>
              <a:ext uri="{FF2B5EF4-FFF2-40B4-BE49-F238E27FC236}">
                <a16:creationId xmlns:a16="http://schemas.microsoft.com/office/drawing/2014/main" id="{3089AC84-D67B-4931-A905-51D5C798DADE}"/>
              </a:ext>
            </a:extLst>
          </p:cNvPr>
          <p:cNvSpPr/>
          <p:nvPr userDrawn="1"/>
        </p:nvSpPr>
        <p:spPr>
          <a:xfrm rot="16200000">
            <a:off x="5422818" y="-454307"/>
            <a:ext cx="1016363" cy="11862000"/>
          </a:xfrm>
          <a:prstGeom prst="round2SameRect">
            <a:avLst>
              <a:gd name="adj1" fmla="val 0"/>
              <a:gd name="adj2" fmla="val 50000"/>
            </a:avLst>
          </a:prstGeom>
          <a:solidFill>
            <a:srgbClr val="1045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Rectangle 3">
            <a:extLst>
              <a:ext uri="{FF2B5EF4-FFF2-40B4-BE49-F238E27FC236}">
                <a16:creationId xmlns:a16="http://schemas.microsoft.com/office/drawing/2014/main" id="{127DC2C8-5923-4145-B7BF-377502DCE64D}"/>
              </a:ext>
            </a:extLst>
          </p:cNvPr>
          <p:cNvSpPr/>
          <p:nvPr userDrawn="1"/>
        </p:nvSpPr>
        <p:spPr>
          <a:xfrm>
            <a:off x="0" y="873125"/>
            <a:ext cx="11862000" cy="4669642"/>
          </a:xfrm>
          <a:prstGeom prst="rect">
            <a:avLst/>
          </a:prstGeom>
          <a:solidFill>
            <a:srgbClr val="1045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p:cNvSpPr>
            <a:spLocks noGrp="1"/>
          </p:cNvSpPr>
          <p:nvPr>
            <p:ph type="ctrTitle"/>
          </p:nvPr>
        </p:nvSpPr>
        <p:spPr>
          <a:xfrm>
            <a:off x="336000" y="1122363"/>
            <a:ext cx="11520000" cy="1580933"/>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marL="0" indent="0" algn="ctr">
              <a:buFont typeface="Arial" panose="020B0604020202020204" pitchFamily="34" charset="0"/>
              <a:buNone/>
              <a:defRPr lang="en-GB" sz="3600" b="1" dirty="0">
                <a:solidFill>
                  <a:schemeClr val="accent6">
                    <a:lumMod val="60000"/>
                    <a:lumOff val="40000"/>
                  </a:schemeClr>
                </a:solidFill>
                <a:ea typeface="MS PGothic" panose="020B0600070205080204" pitchFamily="34" charset="-128"/>
                <a:cs typeface="MS PGothic" charset="0"/>
              </a:defRPr>
            </a:lvl1pPr>
          </a:lstStyle>
          <a:p>
            <a:pPr lvl="0" algn="ctr" fontAlgn="base">
              <a:spcAft>
                <a:spcPct val="0"/>
              </a:spcAft>
            </a:pPr>
            <a:r>
              <a:rPr lang="en-US" noProof="0"/>
              <a:t>Click to edit Master title style</a:t>
            </a:r>
            <a:endParaRPr lang="en-GB" dirty="0"/>
          </a:p>
        </p:txBody>
      </p:sp>
      <p:sp>
        <p:nvSpPr>
          <p:cNvPr id="3" name="Subtitle 2"/>
          <p:cNvSpPr>
            <a:spLocks noGrp="1"/>
          </p:cNvSpPr>
          <p:nvPr>
            <p:ph type="subTitle" idx="1"/>
          </p:nvPr>
        </p:nvSpPr>
        <p:spPr>
          <a:xfrm>
            <a:off x="336000" y="2956142"/>
            <a:ext cx="11520000" cy="2301658"/>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lvl1pPr marL="0" indent="0" algn="ctr">
              <a:buNone/>
              <a:defRPr lang="en-GB" sz="2400" b="0" dirty="0">
                <a:solidFill>
                  <a:schemeClr val="bg1"/>
                </a:solidFill>
                <a:latin typeface="+mj-lt"/>
                <a:cs typeface="Arial" pitchFamily="34" charset="0"/>
              </a:defRPr>
            </a:lvl1pPr>
          </a:lstStyle>
          <a:p>
            <a:pPr marL="228600" lvl="0" indent="-228600" algn="ctr" fontAlgn="base">
              <a:spcBef>
                <a:spcPts val="300"/>
              </a:spcBef>
              <a:spcAft>
                <a:spcPct val="0"/>
              </a:spcAft>
            </a:pPr>
            <a:r>
              <a:rPr lang="en-US" dirty="0"/>
              <a:t>Click to edit Master subtitle style</a:t>
            </a:r>
            <a:endParaRPr lang="en-GB" dirty="0"/>
          </a:p>
        </p:txBody>
      </p:sp>
      <p:sp>
        <p:nvSpPr>
          <p:cNvPr id="11" name="Footer Placeholder 4">
            <a:extLst>
              <a:ext uri="{FF2B5EF4-FFF2-40B4-BE49-F238E27FC236}">
                <a16:creationId xmlns:a16="http://schemas.microsoft.com/office/drawing/2014/main" id="{206657DA-7E9B-B723-AA18-8470064A2A51}"/>
              </a:ext>
            </a:extLst>
          </p:cNvPr>
          <p:cNvSpPr>
            <a:spLocks noGrp="1"/>
          </p:cNvSpPr>
          <p:nvPr>
            <p:ph type="ftr" sz="quarter" idx="3"/>
          </p:nvPr>
        </p:nvSpPr>
        <p:spPr>
          <a:xfrm>
            <a:off x="337351" y="6131861"/>
            <a:ext cx="9756000" cy="581635"/>
          </a:xfrm>
          <a:prstGeom prst="rect">
            <a:avLst/>
          </a:prstGeom>
        </p:spPr>
        <p:txBody>
          <a:bodyPr vert="horz" lIns="91440" tIns="45720" rIns="91440" bIns="45720" rtlCol="0" anchor="b"/>
          <a:lstStyle>
            <a:lvl1pPr algn="l">
              <a:defRPr sz="900">
                <a:solidFill>
                  <a:schemeClr val="tx2"/>
                </a:solidFill>
              </a:defRPr>
            </a:lvl1pPr>
          </a:lstStyle>
          <a:p>
            <a:endParaRPr lang="en-GB" dirty="0"/>
          </a:p>
        </p:txBody>
      </p:sp>
    </p:spTree>
    <p:extLst>
      <p:ext uri="{BB962C8B-B14F-4D97-AF65-F5344CB8AC3E}">
        <p14:creationId xmlns:p14="http://schemas.microsoft.com/office/powerpoint/2010/main" val="40765597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7: 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Content Placeholder 2"/>
          <p:cNvSpPr>
            <a:spLocks noGrp="1"/>
          </p:cNvSpPr>
          <p:nvPr>
            <p:ph sz="half" idx="1"/>
          </p:nvPr>
        </p:nvSpPr>
        <p:spPr>
          <a:xfrm>
            <a:off x="339688" y="1449388"/>
            <a:ext cx="5688000" cy="4535487"/>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172198" y="1449388"/>
            <a:ext cx="5688000" cy="45354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Footer Placeholder 4">
            <a:extLst>
              <a:ext uri="{FF2B5EF4-FFF2-40B4-BE49-F238E27FC236}">
                <a16:creationId xmlns:a16="http://schemas.microsoft.com/office/drawing/2014/main" id="{C7E75E48-B8B1-319D-348F-E9A77CD380A2}"/>
              </a:ext>
            </a:extLst>
          </p:cNvPr>
          <p:cNvSpPr>
            <a:spLocks noGrp="1"/>
          </p:cNvSpPr>
          <p:nvPr>
            <p:ph type="ftr" sz="quarter" idx="3"/>
          </p:nvPr>
        </p:nvSpPr>
        <p:spPr>
          <a:xfrm>
            <a:off x="337351" y="6131861"/>
            <a:ext cx="9756000" cy="581635"/>
          </a:xfrm>
          <a:prstGeom prst="rect">
            <a:avLst/>
          </a:prstGeom>
        </p:spPr>
        <p:txBody>
          <a:bodyPr vert="horz" lIns="91440" tIns="45720" rIns="91440" bIns="45720" rtlCol="0" anchor="b"/>
          <a:lstStyle>
            <a:lvl1pPr algn="l">
              <a:defRPr sz="900">
                <a:solidFill>
                  <a:schemeClr val="tx2"/>
                </a:solidFill>
              </a:defRPr>
            </a:lvl1pPr>
          </a:lstStyle>
          <a:p>
            <a:endParaRPr lang="en-GB" dirty="0"/>
          </a:p>
        </p:txBody>
      </p:sp>
    </p:spTree>
    <p:extLst>
      <p:ext uri="{BB962C8B-B14F-4D97-AF65-F5344CB8AC3E}">
        <p14:creationId xmlns:p14="http://schemas.microsoft.com/office/powerpoint/2010/main" val="1379679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7: Two content and call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Content Placeholder 2"/>
          <p:cNvSpPr>
            <a:spLocks noGrp="1"/>
          </p:cNvSpPr>
          <p:nvPr>
            <p:ph sz="half" idx="1"/>
          </p:nvPr>
        </p:nvSpPr>
        <p:spPr>
          <a:xfrm>
            <a:off x="339688" y="1449389"/>
            <a:ext cx="5688000" cy="407659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172198" y="1449388"/>
            <a:ext cx="5688000" cy="40765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Content Placeholder 7">
            <a:extLst>
              <a:ext uri="{FF2B5EF4-FFF2-40B4-BE49-F238E27FC236}">
                <a16:creationId xmlns:a16="http://schemas.microsoft.com/office/drawing/2014/main" id="{8527B6A1-FF86-4E52-A2CB-F853530A52B7}"/>
              </a:ext>
            </a:extLst>
          </p:cNvPr>
          <p:cNvSpPr>
            <a:spLocks noGrp="1"/>
          </p:cNvSpPr>
          <p:nvPr>
            <p:ph sz="quarter" idx="12"/>
          </p:nvPr>
        </p:nvSpPr>
        <p:spPr>
          <a:xfrm>
            <a:off x="0" y="5562599"/>
            <a:ext cx="12192000" cy="642849"/>
          </a:xfrm>
          <a:solidFill>
            <a:schemeClr val="accent4"/>
          </a:solidFill>
          <a:ln>
            <a:noFill/>
          </a:ln>
        </p:spPr>
        <p:txBody>
          <a:bodyPr lIns="720000" rIns="720000" anchor="ctr">
            <a:normAutofit/>
          </a:bodyPr>
          <a:lstStyle>
            <a:lvl1pPr marL="0" indent="0" algn="ctr">
              <a:buNone/>
              <a:defRPr sz="2000" b="1">
                <a:solidFill>
                  <a:schemeClr val="bg1"/>
                </a:solidFill>
              </a:defRPr>
            </a:lvl1pPr>
            <a:lvl3pPr marL="914400" indent="0">
              <a:buNone/>
              <a:defRPr/>
            </a:lvl3pPr>
          </a:lstStyle>
          <a:p>
            <a:pPr algn="ctr">
              <a:lnSpc>
                <a:spcPts val="1760"/>
              </a:lnSpc>
            </a:pPr>
            <a:endParaRPr lang="en-US" dirty="0"/>
          </a:p>
        </p:txBody>
      </p:sp>
      <p:sp>
        <p:nvSpPr>
          <p:cNvPr id="5" name="Footer Placeholder 4">
            <a:extLst>
              <a:ext uri="{FF2B5EF4-FFF2-40B4-BE49-F238E27FC236}">
                <a16:creationId xmlns:a16="http://schemas.microsoft.com/office/drawing/2014/main" id="{3FE78DAD-CA32-5FB5-EEBB-308B65124A09}"/>
              </a:ext>
            </a:extLst>
          </p:cNvPr>
          <p:cNvSpPr>
            <a:spLocks noGrp="1"/>
          </p:cNvSpPr>
          <p:nvPr>
            <p:ph type="ftr" sz="quarter" idx="3"/>
          </p:nvPr>
        </p:nvSpPr>
        <p:spPr>
          <a:xfrm>
            <a:off x="337351" y="6131861"/>
            <a:ext cx="9756000" cy="581635"/>
          </a:xfrm>
          <a:prstGeom prst="rect">
            <a:avLst/>
          </a:prstGeom>
        </p:spPr>
        <p:txBody>
          <a:bodyPr vert="horz" lIns="91440" tIns="45720" rIns="91440" bIns="45720" rtlCol="0" anchor="b"/>
          <a:lstStyle>
            <a:lvl1pPr algn="l">
              <a:defRPr sz="900">
                <a:solidFill>
                  <a:schemeClr val="tx2"/>
                </a:solidFill>
              </a:defRPr>
            </a:lvl1pPr>
          </a:lstStyle>
          <a:p>
            <a:endParaRPr lang="en-GB" dirty="0"/>
          </a:p>
        </p:txBody>
      </p:sp>
    </p:spTree>
    <p:extLst>
      <p:ext uri="{BB962C8B-B14F-4D97-AF65-F5344CB8AC3E}">
        <p14:creationId xmlns:p14="http://schemas.microsoft.com/office/powerpoint/2010/main" val="1885054140"/>
      </p:ext>
    </p:extLst>
  </p:cSld>
  <p:clrMapOvr>
    <a:masterClrMapping/>
  </p:clrMapOvr>
  <p:extLst>
    <p:ext uri="{DCECCB84-F9BA-43D5-87BE-67443E8EF086}">
      <p15:sldGuideLst xmlns:p15="http://schemas.microsoft.com/office/powerpoint/2012/main">
        <p15:guide id="1" orient="horz" pos="3906">
          <p15:clr>
            <a:srgbClr val="FBAE40"/>
          </p15:clr>
        </p15:guide>
        <p15:guide id="2" orient="horz" pos="3498">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8: Two content unequal LH">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a:p>
        </p:txBody>
      </p:sp>
      <p:sp>
        <p:nvSpPr>
          <p:cNvPr id="3" name="Content Placeholder 2"/>
          <p:cNvSpPr>
            <a:spLocks noGrp="1"/>
          </p:cNvSpPr>
          <p:nvPr>
            <p:ph sz="half" idx="1"/>
          </p:nvPr>
        </p:nvSpPr>
        <p:spPr>
          <a:xfrm>
            <a:off x="348567" y="1449388"/>
            <a:ext cx="8460000" cy="4535487"/>
          </a:xfrm>
        </p:spPr>
        <p:txBody>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4" name="Content Placeholder 3"/>
          <p:cNvSpPr>
            <a:spLocks noGrp="1"/>
          </p:cNvSpPr>
          <p:nvPr>
            <p:ph sz="half" idx="2"/>
          </p:nvPr>
        </p:nvSpPr>
        <p:spPr>
          <a:xfrm>
            <a:off x="8904246" y="1449388"/>
            <a:ext cx="2952000" cy="4535487"/>
          </a:xfrm>
        </p:spPr>
        <p:txBody>
          <a:bodyPr/>
          <a:lstStyle>
            <a:lvl3pPr>
              <a:defRPr/>
            </a:lvl3pPr>
            <a:lvl5pPr marL="1828800" indent="0">
              <a:buNone/>
              <a:defRPr/>
            </a:lvl5pPr>
          </a:lstStyle>
          <a:p>
            <a:pPr lvl="0"/>
            <a:r>
              <a:rPr lang="en-US" noProof="0"/>
              <a:t>Click to edit Master text styles</a:t>
            </a:r>
          </a:p>
          <a:p>
            <a:pPr lvl="1"/>
            <a:r>
              <a:rPr lang="en-US" noProof="0"/>
              <a:t>Second level</a:t>
            </a:r>
          </a:p>
          <a:p>
            <a:pPr lvl="2"/>
            <a:r>
              <a:rPr lang="en-US" noProof="0"/>
              <a:t>Third level</a:t>
            </a:r>
          </a:p>
        </p:txBody>
      </p:sp>
      <p:sp>
        <p:nvSpPr>
          <p:cNvPr id="5" name="Footer Placeholder 4">
            <a:extLst>
              <a:ext uri="{FF2B5EF4-FFF2-40B4-BE49-F238E27FC236}">
                <a16:creationId xmlns:a16="http://schemas.microsoft.com/office/drawing/2014/main" id="{1A9E02C2-76AC-AE2A-C5DE-0DC24BD79271}"/>
              </a:ext>
            </a:extLst>
          </p:cNvPr>
          <p:cNvSpPr>
            <a:spLocks noGrp="1"/>
          </p:cNvSpPr>
          <p:nvPr>
            <p:ph type="ftr" sz="quarter" idx="3"/>
          </p:nvPr>
        </p:nvSpPr>
        <p:spPr>
          <a:xfrm>
            <a:off x="337351" y="6131861"/>
            <a:ext cx="9756000" cy="581635"/>
          </a:xfrm>
          <a:prstGeom prst="rect">
            <a:avLst/>
          </a:prstGeom>
        </p:spPr>
        <p:txBody>
          <a:bodyPr vert="horz" lIns="91440" tIns="45720" rIns="91440" bIns="45720" rtlCol="0" anchor="b"/>
          <a:lstStyle>
            <a:lvl1pPr algn="l">
              <a:defRPr sz="900">
                <a:solidFill>
                  <a:schemeClr val="tx2"/>
                </a:solidFill>
              </a:defRPr>
            </a:lvl1pPr>
          </a:lstStyle>
          <a:p>
            <a:endParaRPr lang="en-GB" dirty="0"/>
          </a:p>
        </p:txBody>
      </p:sp>
    </p:spTree>
    <p:extLst>
      <p:ext uri="{BB962C8B-B14F-4D97-AF65-F5344CB8AC3E}">
        <p14:creationId xmlns:p14="http://schemas.microsoft.com/office/powerpoint/2010/main" val="4041181621"/>
      </p:ext>
    </p:extLst>
  </p:cSld>
  <p:clrMapOvr>
    <a:masterClrMapping/>
  </p:clrMapOvr>
  <p:extLst>
    <p:ext uri="{DCECCB84-F9BA-43D5-87BE-67443E8EF086}">
      <p15:sldGuideLst xmlns:p15="http://schemas.microsoft.com/office/powerpoint/2012/main"/>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9: Two content unequal RH">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a:p>
        </p:txBody>
      </p:sp>
      <p:sp>
        <p:nvSpPr>
          <p:cNvPr id="3" name="Content Placeholder 2"/>
          <p:cNvSpPr>
            <a:spLocks noGrp="1"/>
          </p:cNvSpPr>
          <p:nvPr>
            <p:ph sz="half" idx="1"/>
          </p:nvPr>
        </p:nvSpPr>
        <p:spPr>
          <a:xfrm>
            <a:off x="339687" y="1449388"/>
            <a:ext cx="2952000" cy="4535487"/>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p:txBody>
      </p:sp>
      <p:sp>
        <p:nvSpPr>
          <p:cNvPr id="4" name="Content Placeholder 3"/>
          <p:cNvSpPr>
            <a:spLocks noGrp="1"/>
          </p:cNvSpPr>
          <p:nvPr>
            <p:ph sz="half" idx="2"/>
          </p:nvPr>
        </p:nvSpPr>
        <p:spPr>
          <a:xfrm>
            <a:off x="3397703" y="1449388"/>
            <a:ext cx="8460000" cy="4535487"/>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5" name="Footer Placeholder 4">
            <a:extLst>
              <a:ext uri="{FF2B5EF4-FFF2-40B4-BE49-F238E27FC236}">
                <a16:creationId xmlns:a16="http://schemas.microsoft.com/office/drawing/2014/main" id="{394ECF87-6F39-55D4-653E-3DD49E9A8AD3}"/>
              </a:ext>
            </a:extLst>
          </p:cNvPr>
          <p:cNvSpPr>
            <a:spLocks noGrp="1"/>
          </p:cNvSpPr>
          <p:nvPr>
            <p:ph type="ftr" sz="quarter" idx="3"/>
          </p:nvPr>
        </p:nvSpPr>
        <p:spPr>
          <a:xfrm>
            <a:off x="337351" y="6131861"/>
            <a:ext cx="9756000" cy="581635"/>
          </a:xfrm>
          <a:prstGeom prst="rect">
            <a:avLst/>
          </a:prstGeom>
        </p:spPr>
        <p:txBody>
          <a:bodyPr vert="horz" lIns="91440" tIns="45720" rIns="91440" bIns="45720" rtlCol="0" anchor="b"/>
          <a:lstStyle>
            <a:lvl1pPr algn="l">
              <a:defRPr sz="900">
                <a:solidFill>
                  <a:schemeClr val="tx2"/>
                </a:solidFill>
              </a:defRPr>
            </a:lvl1pPr>
          </a:lstStyle>
          <a:p>
            <a:endParaRPr lang="en-GB" dirty="0"/>
          </a:p>
        </p:txBody>
      </p:sp>
    </p:spTree>
    <p:extLst>
      <p:ext uri="{BB962C8B-B14F-4D97-AF65-F5344CB8AC3E}">
        <p14:creationId xmlns:p14="http://schemas.microsoft.com/office/powerpoint/2010/main" val="4270788104"/>
      </p:ext>
    </p:extLst>
  </p:cSld>
  <p:clrMapOvr>
    <a:masterClrMapping/>
  </p:clrMapOvr>
  <p:extLst>
    <p:ext uri="{DCECCB84-F9BA-43D5-87BE-67443E8EF086}">
      <p15:sldGuideLst xmlns:p15="http://schemas.microsoft.com/office/powerpoint/2012/main"/>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0: Two content sub heads">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44878" y="1476000"/>
            <a:ext cx="5580000" cy="568761"/>
          </a:xfrm>
          <a:solidFill>
            <a:schemeClr val="accent4"/>
          </a:solidFill>
        </p:spPr>
        <p:txBody>
          <a:bodyPr anchor="ctr"/>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dirty="0"/>
              <a:t>Click to edit Master text styles</a:t>
            </a:r>
          </a:p>
        </p:txBody>
      </p:sp>
      <p:sp>
        <p:nvSpPr>
          <p:cNvPr id="4" name="Content Placeholder 3"/>
          <p:cNvSpPr>
            <a:spLocks noGrp="1"/>
          </p:cNvSpPr>
          <p:nvPr>
            <p:ph sz="half" idx="2"/>
          </p:nvPr>
        </p:nvSpPr>
        <p:spPr>
          <a:xfrm>
            <a:off x="344878" y="2104373"/>
            <a:ext cx="5580000" cy="3943627"/>
          </a:xfrm>
        </p:spPr>
        <p:txBody>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5" name="Text Placeholder 4"/>
          <p:cNvSpPr>
            <a:spLocks noGrp="1"/>
          </p:cNvSpPr>
          <p:nvPr>
            <p:ph type="body" sz="quarter" idx="3"/>
          </p:nvPr>
        </p:nvSpPr>
        <p:spPr>
          <a:xfrm>
            <a:off x="6276975" y="1476000"/>
            <a:ext cx="5580000" cy="568761"/>
          </a:xfrm>
          <a:solidFill>
            <a:schemeClr val="accent4"/>
          </a:solidFill>
        </p:spPr>
        <p:txBody>
          <a:bodyPr anchor="ctr"/>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dirty="0"/>
              <a:t>Click to edit Master text styles</a:t>
            </a:r>
          </a:p>
        </p:txBody>
      </p:sp>
      <p:sp>
        <p:nvSpPr>
          <p:cNvPr id="6" name="Content Placeholder 5"/>
          <p:cNvSpPr>
            <a:spLocks noGrp="1"/>
          </p:cNvSpPr>
          <p:nvPr>
            <p:ph sz="quarter" idx="4"/>
          </p:nvPr>
        </p:nvSpPr>
        <p:spPr>
          <a:xfrm>
            <a:off x="6276975" y="2104373"/>
            <a:ext cx="5580000" cy="3943627"/>
          </a:xfrm>
        </p:spPr>
        <p:txBody>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7" name="Title Placeholder 1">
            <a:extLst>
              <a:ext uri="{FF2B5EF4-FFF2-40B4-BE49-F238E27FC236}">
                <a16:creationId xmlns:a16="http://schemas.microsoft.com/office/drawing/2014/main" id="{22F1B3D7-BAF0-2029-D775-1B0E4E216FC1}"/>
              </a:ext>
            </a:extLst>
          </p:cNvPr>
          <p:cNvSpPr>
            <a:spLocks noGrp="1"/>
          </p:cNvSpPr>
          <p:nvPr>
            <p:ph type="title"/>
          </p:nvPr>
        </p:nvSpPr>
        <p:spPr>
          <a:xfrm>
            <a:off x="344878" y="360000"/>
            <a:ext cx="11160000" cy="10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rmAutofit/>
          </a:bodyPr>
          <a:lstStyle/>
          <a:p>
            <a:pPr lvl="0" fontAlgn="base">
              <a:spcAft>
                <a:spcPct val="0"/>
              </a:spcAft>
            </a:pPr>
            <a:r>
              <a:rPr lang="en-US" dirty="0"/>
              <a:t>Click to edit Master title style</a:t>
            </a:r>
            <a:endParaRPr lang="en-GB" dirty="0"/>
          </a:p>
        </p:txBody>
      </p:sp>
      <p:sp>
        <p:nvSpPr>
          <p:cNvPr id="2" name="Footer Placeholder 4">
            <a:extLst>
              <a:ext uri="{FF2B5EF4-FFF2-40B4-BE49-F238E27FC236}">
                <a16:creationId xmlns:a16="http://schemas.microsoft.com/office/drawing/2014/main" id="{8A6937BE-D371-FCD7-043D-C4FFA4EC3207}"/>
              </a:ext>
            </a:extLst>
          </p:cNvPr>
          <p:cNvSpPr>
            <a:spLocks noGrp="1"/>
          </p:cNvSpPr>
          <p:nvPr>
            <p:ph type="ftr" sz="quarter" idx="10"/>
          </p:nvPr>
        </p:nvSpPr>
        <p:spPr>
          <a:xfrm>
            <a:off x="337351" y="6131861"/>
            <a:ext cx="9756000" cy="581635"/>
          </a:xfrm>
          <a:prstGeom prst="rect">
            <a:avLst/>
          </a:prstGeom>
        </p:spPr>
        <p:txBody>
          <a:bodyPr vert="horz" lIns="91440" tIns="45720" rIns="91440" bIns="45720" rtlCol="0" anchor="b"/>
          <a:lstStyle>
            <a:lvl1pPr algn="l">
              <a:defRPr sz="900">
                <a:solidFill>
                  <a:schemeClr val="tx2"/>
                </a:solidFill>
              </a:defRPr>
            </a:lvl1pPr>
          </a:lstStyle>
          <a:p>
            <a:endParaRPr lang="en-GB" dirty="0"/>
          </a:p>
        </p:txBody>
      </p:sp>
    </p:spTree>
    <p:extLst>
      <p:ext uri="{BB962C8B-B14F-4D97-AF65-F5344CB8AC3E}">
        <p14:creationId xmlns:p14="http://schemas.microsoft.com/office/powerpoint/2010/main" val="7023057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10: Two content sub heads and callout">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40889" y="1476000"/>
            <a:ext cx="5580000" cy="568761"/>
          </a:xfrm>
          <a:solidFill>
            <a:schemeClr val="accent4"/>
          </a:solidFill>
        </p:spPr>
        <p:txBody>
          <a:bodyPr anchor="ctr"/>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dirty="0"/>
              <a:t>Click to edit Master text styles</a:t>
            </a:r>
          </a:p>
        </p:txBody>
      </p:sp>
      <p:sp>
        <p:nvSpPr>
          <p:cNvPr id="4" name="Content Placeholder 3"/>
          <p:cNvSpPr>
            <a:spLocks noGrp="1"/>
          </p:cNvSpPr>
          <p:nvPr>
            <p:ph sz="half" idx="2"/>
          </p:nvPr>
        </p:nvSpPr>
        <p:spPr>
          <a:xfrm>
            <a:off x="340891" y="2104373"/>
            <a:ext cx="5580000" cy="3421611"/>
          </a:xfrm>
        </p:spPr>
        <p:txBody>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5" name="Text Placeholder 4"/>
          <p:cNvSpPr>
            <a:spLocks noGrp="1"/>
          </p:cNvSpPr>
          <p:nvPr>
            <p:ph type="body" sz="quarter" idx="3"/>
          </p:nvPr>
        </p:nvSpPr>
        <p:spPr>
          <a:xfrm>
            <a:off x="6276975" y="1476000"/>
            <a:ext cx="5580000" cy="568761"/>
          </a:xfrm>
          <a:solidFill>
            <a:schemeClr val="accent4"/>
          </a:solidFill>
        </p:spPr>
        <p:txBody>
          <a:bodyPr anchor="ctr"/>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dirty="0"/>
              <a:t>Click to edit Master text styles</a:t>
            </a:r>
          </a:p>
        </p:txBody>
      </p:sp>
      <p:sp>
        <p:nvSpPr>
          <p:cNvPr id="6" name="Content Placeholder 5"/>
          <p:cNvSpPr>
            <a:spLocks noGrp="1"/>
          </p:cNvSpPr>
          <p:nvPr>
            <p:ph sz="quarter" idx="4"/>
          </p:nvPr>
        </p:nvSpPr>
        <p:spPr>
          <a:xfrm>
            <a:off x="6276975" y="2104373"/>
            <a:ext cx="5580000" cy="3421611"/>
          </a:xfrm>
        </p:spPr>
        <p:txBody>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9" name="Content Placeholder 7">
            <a:extLst>
              <a:ext uri="{FF2B5EF4-FFF2-40B4-BE49-F238E27FC236}">
                <a16:creationId xmlns:a16="http://schemas.microsoft.com/office/drawing/2014/main" id="{E61F773C-490F-4518-92C7-8A13F0BD74CB}"/>
              </a:ext>
            </a:extLst>
          </p:cNvPr>
          <p:cNvSpPr>
            <a:spLocks noGrp="1"/>
          </p:cNvSpPr>
          <p:nvPr>
            <p:ph sz="quarter" idx="12"/>
          </p:nvPr>
        </p:nvSpPr>
        <p:spPr>
          <a:xfrm>
            <a:off x="0" y="5562599"/>
            <a:ext cx="12192000" cy="642849"/>
          </a:xfrm>
          <a:solidFill>
            <a:schemeClr val="accent4"/>
          </a:solidFill>
          <a:ln>
            <a:noFill/>
          </a:ln>
        </p:spPr>
        <p:txBody>
          <a:bodyPr lIns="720000" rIns="720000" anchor="ctr">
            <a:normAutofit/>
          </a:bodyPr>
          <a:lstStyle>
            <a:lvl1pPr marL="0" indent="0" algn="ctr">
              <a:buNone/>
              <a:defRPr sz="2000" b="1">
                <a:solidFill>
                  <a:schemeClr val="bg1"/>
                </a:solidFill>
              </a:defRPr>
            </a:lvl1pPr>
            <a:lvl3pPr marL="914400" indent="0">
              <a:buNone/>
              <a:defRPr/>
            </a:lvl3pPr>
          </a:lstStyle>
          <a:p>
            <a:pPr algn="ctr">
              <a:lnSpc>
                <a:spcPts val="1760"/>
              </a:lnSpc>
            </a:pPr>
            <a:endParaRPr lang="en-US" dirty="0"/>
          </a:p>
        </p:txBody>
      </p:sp>
      <p:sp>
        <p:nvSpPr>
          <p:cNvPr id="7" name="Title Placeholder 1">
            <a:extLst>
              <a:ext uri="{FF2B5EF4-FFF2-40B4-BE49-F238E27FC236}">
                <a16:creationId xmlns:a16="http://schemas.microsoft.com/office/drawing/2014/main" id="{8C2ECF70-8FBD-4B53-0225-0247FA9F9C74}"/>
              </a:ext>
            </a:extLst>
          </p:cNvPr>
          <p:cNvSpPr>
            <a:spLocks noGrp="1"/>
          </p:cNvSpPr>
          <p:nvPr>
            <p:ph type="title"/>
          </p:nvPr>
        </p:nvSpPr>
        <p:spPr>
          <a:xfrm>
            <a:off x="344878" y="360000"/>
            <a:ext cx="11160000" cy="10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rmAutofit/>
          </a:bodyPr>
          <a:lstStyle/>
          <a:p>
            <a:pPr lvl="0" fontAlgn="base">
              <a:spcAft>
                <a:spcPct val="0"/>
              </a:spcAft>
            </a:pPr>
            <a:r>
              <a:rPr lang="en-US" dirty="0"/>
              <a:t>Click to edit Master title style</a:t>
            </a:r>
            <a:endParaRPr lang="en-GB" dirty="0"/>
          </a:p>
        </p:txBody>
      </p:sp>
      <p:sp>
        <p:nvSpPr>
          <p:cNvPr id="2" name="Footer Placeholder 4">
            <a:extLst>
              <a:ext uri="{FF2B5EF4-FFF2-40B4-BE49-F238E27FC236}">
                <a16:creationId xmlns:a16="http://schemas.microsoft.com/office/drawing/2014/main" id="{A5E221EB-4155-464E-184C-74C1D75CEAF0}"/>
              </a:ext>
            </a:extLst>
          </p:cNvPr>
          <p:cNvSpPr>
            <a:spLocks noGrp="1"/>
          </p:cNvSpPr>
          <p:nvPr>
            <p:ph type="ftr" sz="quarter" idx="13"/>
          </p:nvPr>
        </p:nvSpPr>
        <p:spPr>
          <a:xfrm>
            <a:off x="337351" y="6131861"/>
            <a:ext cx="9756000" cy="581635"/>
          </a:xfrm>
          <a:prstGeom prst="rect">
            <a:avLst/>
          </a:prstGeom>
        </p:spPr>
        <p:txBody>
          <a:bodyPr vert="horz" lIns="91440" tIns="45720" rIns="91440" bIns="45720" rtlCol="0" anchor="b"/>
          <a:lstStyle>
            <a:lvl1pPr algn="l">
              <a:defRPr sz="900">
                <a:solidFill>
                  <a:schemeClr val="tx2"/>
                </a:solidFill>
              </a:defRPr>
            </a:lvl1pPr>
          </a:lstStyle>
          <a:p>
            <a:endParaRPr lang="en-GB" dirty="0"/>
          </a:p>
        </p:txBody>
      </p:sp>
    </p:spTree>
    <p:extLst>
      <p:ext uri="{BB962C8B-B14F-4D97-AF65-F5344CB8AC3E}">
        <p14:creationId xmlns:p14="http://schemas.microsoft.com/office/powerpoint/2010/main" val="2641498002"/>
      </p:ext>
    </p:extLst>
  </p:cSld>
  <p:clrMapOvr>
    <a:masterClrMapping/>
  </p:clrMapOvr>
  <p:extLst>
    <p:ext uri="{DCECCB84-F9BA-43D5-87BE-67443E8EF086}">
      <p15:sldGuideLst xmlns:p15="http://schemas.microsoft.com/office/powerpoint/2012/main">
        <p15:guide id="1" orient="horz" pos="3906">
          <p15:clr>
            <a:srgbClr val="FBAE40"/>
          </p15:clr>
        </p15:guide>
        <p15:guide id="2" orient="horz" pos="3498">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11: 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a:p>
        </p:txBody>
      </p:sp>
      <p:sp>
        <p:nvSpPr>
          <p:cNvPr id="3" name="Footer Placeholder 4">
            <a:extLst>
              <a:ext uri="{FF2B5EF4-FFF2-40B4-BE49-F238E27FC236}">
                <a16:creationId xmlns:a16="http://schemas.microsoft.com/office/drawing/2014/main" id="{9BA2E1F9-63EC-2591-563E-5F6218A72673}"/>
              </a:ext>
            </a:extLst>
          </p:cNvPr>
          <p:cNvSpPr>
            <a:spLocks noGrp="1"/>
          </p:cNvSpPr>
          <p:nvPr>
            <p:ph type="ftr" sz="quarter" idx="3"/>
          </p:nvPr>
        </p:nvSpPr>
        <p:spPr>
          <a:xfrm>
            <a:off x="337351" y="6131861"/>
            <a:ext cx="9756000" cy="581635"/>
          </a:xfrm>
          <a:prstGeom prst="rect">
            <a:avLst/>
          </a:prstGeom>
        </p:spPr>
        <p:txBody>
          <a:bodyPr vert="horz" lIns="91440" tIns="45720" rIns="91440" bIns="45720" rtlCol="0" anchor="b"/>
          <a:lstStyle>
            <a:lvl1pPr algn="l">
              <a:defRPr sz="900">
                <a:solidFill>
                  <a:schemeClr val="tx2"/>
                </a:solidFill>
              </a:defRPr>
            </a:lvl1pPr>
          </a:lstStyle>
          <a:p>
            <a:endParaRPr lang="en-GB" dirty="0"/>
          </a:p>
        </p:txBody>
      </p:sp>
    </p:spTree>
    <p:extLst>
      <p:ext uri="{BB962C8B-B14F-4D97-AF65-F5344CB8AC3E}">
        <p14:creationId xmlns:p14="http://schemas.microsoft.com/office/powerpoint/2010/main" val="371189068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12: Blank">
    <p:spTree>
      <p:nvGrpSpPr>
        <p:cNvPr id="1" name=""/>
        <p:cNvGrpSpPr/>
        <p:nvPr/>
      </p:nvGrpSpPr>
      <p:grpSpPr>
        <a:xfrm>
          <a:off x="0" y="0"/>
          <a:ext cx="0" cy="0"/>
          <a:chOff x="0" y="0"/>
          <a:chExt cx="0" cy="0"/>
        </a:xfrm>
      </p:grpSpPr>
      <p:sp>
        <p:nvSpPr>
          <p:cNvPr id="2" name="Footer Placeholder 4">
            <a:extLst>
              <a:ext uri="{FF2B5EF4-FFF2-40B4-BE49-F238E27FC236}">
                <a16:creationId xmlns:a16="http://schemas.microsoft.com/office/drawing/2014/main" id="{1DDB4F5E-8986-D0A9-63D4-421C024E10DB}"/>
              </a:ext>
            </a:extLst>
          </p:cNvPr>
          <p:cNvSpPr>
            <a:spLocks noGrp="1"/>
          </p:cNvSpPr>
          <p:nvPr>
            <p:ph type="ftr" sz="quarter" idx="3"/>
          </p:nvPr>
        </p:nvSpPr>
        <p:spPr>
          <a:xfrm>
            <a:off x="337351" y="6131861"/>
            <a:ext cx="9756000" cy="581635"/>
          </a:xfrm>
          <a:prstGeom prst="rect">
            <a:avLst/>
          </a:prstGeom>
        </p:spPr>
        <p:txBody>
          <a:bodyPr vert="horz" lIns="91440" tIns="45720" rIns="91440" bIns="45720" rtlCol="0" anchor="b"/>
          <a:lstStyle>
            <a:lvl1pPr algn="l">
              <a:defRPr sz="900">
                <a:solidFill>
                  <a:schemeClr val="tx2"/>
                </a:solidFill>
              </a:defRPr>
            </a:lvl1pPr>
          </a:lstStyle>
          <a:p>
            <a:endParaRPr lang="en-GB" dirty="0"/>
          </a:p>
        </p:txBody>
      </p:sp>
    </p:spTree>
    <p:extLst>
      <p:ext uri="{BB962C8B-B14F-4D97-AF65-F5344CB8AC3E}">
        <p14:creationId xmlns:p14="http://schemas.microsoft.com/office/powerpoint/2010/main" val="169072676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13: Side 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Footer Placeholder 4">
            <a:extLst>
              <a:ext uri="{FF2B5EF4-FFF2-40B4-BE49-F238E27FC236}">
                <a16:creationId xmlns:a16="http://schemas.microsoft.com/office/drawing/2014/main" id="{7A0AD6DC-68C6-B085-57CD-8D5AA0F8D9DD}"/>
              </a:ext>
            </a:extLst>
          </p:cNvPr>
          <p:cNvSpPr>
            <a:spLocks noGrp="1"/>
          </p:cNvSpPr>
          <p:nvPr>
            <p:ph type="ftr" sz="quarter" idx="3"/>
          </p:nvPr>
        </p:nvSpPr>
        <p:spPr>
          <a:xfrm>
            <a:off x="337351" y="6131861"/>
            <a:ext cx="9756000" cy="581635"/>
          </a:xfrm>
          <a:prstGeom prst="rect">
            <a:avLst/>
          </a:prstGeom>
        </p:spPr>
        <p:txBody>
          <a:bodyPr vert="horz" lIns="91440" tIns="45720" rIns="91440" bIns="45720" rtlCol="0" anchor="b"/>
          <a:lstStyle>
            <a:lvl1pPr algn="l">
              <a:defRPr sz="900">
                <a:solidFill>
                  <a:schemeClr val="tx2"/>
                </a:solidFill>
              </a:defRPr>
            </a:lvl1pPr>
          </a:lstStyle>
          <a:p>
            <a:endParaRPr lang="en-GB" dirty="0"/>
          </a:p>
        </p:txBody>
      </p:sp>
    </p:spTree>
    <p:extLst>
      <p:ext uri="{BB962C8B-B14F-4D97-AF65-F5344CB8AC3E}">
        <p14:creationId xmlns:p14="http://schemas.microsoft.com/office/powerpoint/2010/main" val="31678125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1.1_Title Slide_BMRN logo">
    <p:spTree>
      <p:nvGrpSpPr>
        <p:cNvPr id="1" name=""/>
        <p:cNvGrpSpPr/>
        <p:nvPr/>
      </p:nvGrpSpPr>
      <p:grpSpPr>
        <a:xfrm>
          <a:off x="0" y="0"/>
          <a:ext cx="0" cy="0"/>
          <a:chOff x="0" y="0"/>
          <a:chExt cx="0" cy="0"/>
        </a:xfrm>
      </p:grpSpPr>
      <p:sp>
        <p:nvSpPr>
          <p:cNvPr id="12" name="Rectangle: Top Corners Rounded 11">
            <a:extLst>
              <a:ext uri="{FF2B5EF4-FFF2-40B4-BE49-F238E27FC236}">
                <a16:creationId xmlns:a16="http://schemas.microsoft.com/office/drawing/2014/main" id="{3089AC84-D67B-4931-A905-51D5C798DADE}"/>
              </a:ext>
            </a:extLst>
          </p:cNvPr>
          <p:cNvSpPr/>
          <p:nvPr userDrawn="1"/>
        </p:nvSpPr>
        <p:spPr>
          <a:xfrm rot="16200000">
            <a:off x="5422818" y="-454307"/>
            <a:ext cx="1016363" cy="11862000"/>
          </a:xfrm>
          <a:prstGeom prst="round2SameRect">
            <a:avLst>
              <a:gd name="adj1" fmla="val 0"/>
              <a:gd name="adj2" fmla="val 50000"/>
            </a:avLst>
          </a:prstGeom>
          <a:solidFill>
            <a:srgbClr val="1045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Rectangle 3">
            <a:extLst>
              <a:ext uri="{FF2B5EF4-FFF2-40B4-BE49-F238E27FC236}">
                <a16:creationId xmlns:a16="http://schemas.microsoft.com/office/drawing/2014/main" id="{127DC2C8-5923-4145-B7BF-377502DCE64D}"/>
              </a:ext>
            </a:extLst>
          </p:cNvPr>
          <p:cNvSpPr/>
          <p:nvPr userDrawn="1"/>
        </p:nvSpPr>
        <p:spPr>
          <a:xfrm>
            <a:off x="0" y="873125"/>
            <a:ext cx="11862000" cy="4669642"/>
          </a:xfrm>
          <a:prstGeom prst="rect">
            <a:avLst/>
          </a:prstGeom>
          <a:solidFill>
            <a:srgbClr val="1045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p:cNvSpPr>
            <a:spLocks noGrp="1"/>
          </p:cNvSpPr>
          <p:nvPr>
            <p:ph type="ctrTitle"/>
          </p:nvPr>
        </p:nvSpPr>
        <p:spPr>
          <a:xfrm>
            <a:off x="336000" y="1122363"/>
            <a:ext cx="11520000" cy="1580933"/>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marL="0" indent="0" algn="ctr">
              <a:buFont typeface="Arial" panose="020B0604020202020204" pitchFamily="34" charset="0"/>
              <a:buNone/>
              <a:defRPr lang="en-GB" sz="3600" b="1" dirty="0">
                <a:solidFill>
                  <a:schemeClr val="accent6">
                    <a:lumMod val="60000"/>
                    <a:lumOff val="40000"/>
                  </a:schemeClr>
                </a:solidFill>
                <a:ea typeface="MS PGothic" panose="020B0600070205080204" pitchFamily="34" charset="-128"/>
                <a:cs typeface="MS PGothic" charset="0"/>
              </a:defRPr>
            </a:lvl1pPr>
          </a:lstStyle>
          <a:p>
            <a:pPr lvl="0" algn="ctr" fontAlgn="base">
              <a:spcAft>
                <a:spcPct val="0"/>
              </a:spcAft>
            </a:pPr>
            <a:r>
              <a:rPr lang="en-US" noProof="0"/>
              <a:t>Click to edit Master title style</a:t>
            </a:r>
            <a:endParaRPr lang="en-GB" dirty="0"/>
          </a:p>
        </p:txBody>
      </p:sp>
      <p:sp>
        <p:nvSpPr>
          <p:cNvPr id="3" name="Subtitle 2"/>
          <p:cNvSpPr>
            <a:spLocks noGrp="1"/>
          </p:cNvSpPr>
          <p:nvPr>
            <p:ph type="subTitle" idx="1"/>
          </p:nvPr>
        </p:nvSpPr>
        <p:spPr>
          <a:xfrm>
            <a:off x="336000" y="2956142"/>
            <a:ext cx="11520000" cy="2301658"/>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lvl1pPr marL="0" indent="0" algn="ctr">
              <a:buNone/>
              <a:defRPr lang="en-GB" sz="2400" b="0" dirty="0">
                <a:solidFill>
                  <a:schemeClr val="bg1"/>
                </a:solidFill>
                <a:latin typeface="+mj-lt"/>
                <a:cs typeface="Arial" pitchFamily="34" charset="0"/>
              </a:defRPr>
            </a:lvl1pPr>
          </a:lstStyle>
          <a:p>
            <a:pPr marL="228600" lvl="0" indent="-228600" algn="ctr" fontAlgn="base">
              <a:spcBef>
                <a:spcPts val="300"/>
              </a:spcBef>
              <a:spcAft>
                <a:spcPct val="0"/>
              </a:spcAft>
            </a:pPr>
            <a:r>
              <a:rPr lang="en-US" dirty="0"/>
              <a:t>Click to edit Master subtitle style</a:t>
            </a:r>
            <a:endParaRPr lang="en-GB" dirty="0"/>
          </a:p>
        </p:txBody>
      </p:sp>
      <p:sp>
        <p:nvSpPr>
          <p:cNvPr id="5" name="Footer Placeholder 4">
            <a:extLst>
              <a:ext uri="{FF2B5EF4-FFF2-40B4-BE49-F238E27FC236}">
                <a16:creationId xmlns:a16="http://schemas.microsoft.com/office/drawing/2014/main" id="{B1A80CE0-51C8-7834-D90A-A8D608E82D28}"/>
              </a:ext>
            </a:extLst>
          </p:cNvPr>
          <p:cNvSpPr>
            <a:spLocks noGrp="1"/>
          </p:cNvSpPr>
          <p:nvPr>
            <p:ph type="ftr" sz="quarter" idx="3"/>
          </p:nvPr>
        </p:nvSpPr>
        <p:spPr>
          <a:xfrm>
            <a:off x="2102943" y="6132843"/>
            <a:ext cx="7992000" cy="581635"/>
          </a:xfrm>
          <a:prstGeom prst="rect">
            <a:avLst/>
          </a:prstGeom>
        </p:spPr>
        <p:txBody>
          <a:bodyPr vert="horz" lIns="91440" tIns="45720" rIns="91440" bIns="45720" rtlCol="0" anchor="b"/>
          <a:lstStyle>
            <a:lvl1pPr algn="l">
              <a:defRPr sz="900">
                <a:solidFill>
                  <a:schemeClr val="tx2"/>
                </a:solidFill>
              </a:defRPr>
            </a:lvl1pPr>
          </a:lstStyle>
          <a:p>
            <a:endParaRPr lang="en-GB" dirty="0"/>
          </a:p>
        </p:txBody>
      </p:sp>
      <p:pic>
        <p:nvPicPr>
          <p:cNvPr id="9" name="Picture 8" descr="A blue and black text&#10;&#10;Description automatically generated">
            <a:extLst>
              <a:ext uri="{FF2B5EF4-FFF2-40B4-BE49-F238E27FC236}">
                <a16:creationId xmlns:a16="http://schemas.microsoft.com/office/drawing/2014/main" id="{E55C789E-9E0E-53CF-F9CB-7C556E86C8F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3036" y="6264108"/>
            <a:ext cx="2016000" cy="301348"/>
          </a:xfrm>
          <a:prstGeom prst="rect">
            <a:avLst/>
          </a:prstGeom>
        </p:spPr>
      </p:pic>
    </p:spTree>
    <p:extLst>
      <p:ext uri="{BB962C8B-B14F-4D97-AF65-F5344CB8AC3E}">
        <p14:creationId xmlns:p14="http://schemas.microsoft.com/office/powerpoint/2010/main" val="4052834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336000" y="1449390"/>
            <a:ext cx="11520000" cy="4535486"/>
          </a:xfrm>
        </p:spPr>
        <p:txBody>
          <a:bodyPr/>
          <a:lstStyle>
            <a:lvl2pPr marL="893763" indent="-436563">
              <a:defRPr/>
            </a:lvl2pPr>
            <a:lvl3pPr marL="1252538" indent="-358775">
              <a:defRPr/>
            </a:lvl3pPr>
            <a:lvl4pPr marL="1609725" indent="-357188">
              <a:defRPr/>
            </a:lvl4pPr>
            <a:lvl5pPr marL="1978025" indent="-368300">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5" name="Footer Placeholder 4"/>
          <p:cNvSpPr>
            <a:spLocks noGrp="1"/>
          </p:cNvSpPr>
          <p:nvPr>
            <p:ph type="ftr" sz="quarter" idx="11"/>
          </p:nvPr>
        </p:nvSpPr>
        <p:spPr/>
        <p:txBody>
          <a:bodyPr/>
          <a:lstStyle/>
          <a:p>
            <a:endParaRPr lang="en-GB" dirty="0"/>
          </a:p>
        </p:txBody>
      </p:sp>
      <p:sp>
        <p:nvSpPr>
          <p:cNvPr id="4" name="Title Placeholder 1">
            <a:extLst>
              <a:ext uri="{FF2B5EF4-FFF2-40B4-BE49-F238E27FC236}">
                <a16:creationId xmlns:a16="http://schemas.microsoft.com/office/drawing/2014/main" id="{908273C1-AAD9-DDC3-A1E9-49FECFF7F7E4}"/>
              </a:ext>
            </a:extLst>
          </p:cNvPr>
          <p:cNvSpPr>
            <a:spLocks noGrp="1"/>
          </p:cNvSpPr>
          <p:nvPr>
            <p:ph type="title"/>
          </p:nvPr>
        </p:nvSpPr>
        <p:spPr>
          <a:xfrm>
            <a:off x="344878" y="360000"/>
            <a:ext cx="11160000" cy="10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rmAutofit/>
          </a:bodyPr>
          <a:lstStyle/>
          <a:p>
            <a:pPr lvl="0" fontAlgn="base">
              <a:spcAft>
                <a:spcPct val="0"/>
              </a:spcAft>
            </a:pPr>
            <a:r>
              <a:rPr lang="en-US" dirty="0"/>
              <a:t>Click to edit Master title style</a:t>
            </a:r>
            <a:endParaRPr lang="en-GB" dirty="0"/>
          </a:p>
        </p:txBody>
      </p:sp>
    </p:spTree>
    <p:extLst>
      <p:ext uri="{BB962C8B-B14F-4D97-AF65-F5344CB8AC3E}">
        <p14:creationId xmlns:p14="http://schemas.microsoft.com/office/powerpoint/2010/main" val="34551042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 Content and callout">
    <p:spTree>
      <p:nvGrpSpPr>
        <p:cNvPr id="1" name=""/>
        <p:cNvGrpSpPr/>
        <p:nvPr/>
      </p:nvGrpSpPr>
      <p:grpSpPr>
        <a:xfrm>
          <a:off x="0" y="0"/>
          <a:ext cx="0" cy="0"/>
          <a:chOff x="0" y="0"/>
          <a:chExt cx="0" cy="0"/>
        </a:xfrm>
      </p:grpSpPr>
      <p:sp>
        <p:nvSpPr>
          <p:cNvPr id="3" name="Content Placeholder 2"/>
          <p:cNvSpPr>
            <a:spLocks noGrp="1"/>
          </p:cNvSpPr>
          <p:nvPr>
            <p:ph idx="1"/>
          </p:nvPr>
        </p:nvSpPr>
        <p:spPr>
          <a:xfrm>
            <a:off x="336000" y="1449391"/>
            <a:ext cx="11520000" cy="3911741"/>
          </a:xfrm>
        </p:spPr>
        <p:txBody>
          <a:bodyPr/>
          <a:lstStyle>
            <a:lvl2pPr marL="893763" indent="-436563">
              <a:defRPr/>
            </a:lvl2pPr>
            <a:lvl3pPr marL="1252538" indent="-338138">
              <a:defRPr/>
            </a:lvl3pPr>
            <a:lvl4pPr marL="1609725" indent="-357188">
              <a:defRPr/>
            </a:lvl4pPr>
            <a:lvl5pPr marL="1978025" indent="-368300">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6" name="Content Placeholder 7">
            <a:extLst>
              <a:ext uri="{FF2B5EF4-FFF2-40B4-BE49-F238E27FC236}">
                <a16:creationId xmlns:a16="http://schemas.microsoft.com/office/drawing/2014/main" id="{1686E064-BC66-40F5-BFC0-A711EFDB1A24}"/>
              </a:ext>
            </a:extLst>
          </p:cNvPr>
          <p:cNvSpPr>
            <a:spLocks noGrp="1"/>
          </p:cNvSpPr>
          <p:nvPr>
            <p:ph sz="quarter" idx="12"/>
          </p:nvPr>
        </p:nvSpPr>
        <p:spPr>
          <a:xfrm>
            <a:off x="0" y="5562599"/>
            <a:ext cx="12192000" cy="642849"/>
          </a:xfrm>
          <a:solidFill>
            <a:schemeClr val="accent4"/>
          </a:solidFill>
          <a:ln>
            <a:noFill/>
          </a:ln>
        </p:spPr>
        <p:txBody>
          <a:bodyPr lIns="720000" rIns="720000" anchor="ctr">
            <a:normAutofit/>
          </a:bodyPr>
          <a:lstStyle>
            <a:lvl1pPr marL="0" indent="0" algn="ctr">
              <a:buNone/>
              <a:defRPr sz="2000" b="1">
                <a:solidFill>
                  <a:schemeClr val="bg1"/>
                </a:solidFill>
              </a:defRPr>
            </a:lvl1pPr>
            <a:lvl3pPr marL="914400" indent="0">
              <a:buNone/>
              <a:defRPr/>
            </a:lvl3pPr>
          </a:lstStyle>
          <a:p>
            <a:pPr algn="ctr">
              <a:lnSpc>
                <a:spcPts val="1760"/>
              </a:lnSpc>
            </a:pPr>
            <a:endParaRPr lang="en-US" dirty="0"/>
          </a:p>
        </p:txBody>
      </p:sp>
      <p:sp>
        <p:nvSpPr>
          <p:cNvPr id="4" name="Title Placeholder 1">
            <a:extLst>
              <a:ext uri="{FF2B5EF4-FFF2-40B4-BE49-F238E27FC236}">
                <a16:creationId xmlns:a16="http://schemas.microsoft.com/office/drawing/2014/main" id="{01AA9004-5DCE-872E-E8DB-63D4EC3757D0}"/>
              </a:ext>
            </a:extLst>
          </p:cNvPr>
          <p:cNvSpPr>
            <a:spLocks noGrp="1"/>
          </p:cNvSpPr>
          <p:nvPr>
            <p:ph type="title"/>
          </p:nvPr>
        </p:nvSpPr>
        <p:spPr>
          <a:xfrm>
            <a:off x="344878" y="360000"/>
            <a:ext cx="11160000" cy="10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rmAutofit/>
          </a:bodyPr>
          <a:lstStyle/>
          <a:p>
            <a:pPr lvl="0" fontAlgn="base">
              <a:spcAft>
                <a:spcPct val="0"/>
              </a:spcAft>
            </a:pPr>
            <a:r>
              <a:rPr lang="en-US" dirty="0"/>
              <a:t>Click to edit Master title style</a:t>
            </a:r>
            <a:endParaRPr lang="en-GB" dirty="0"/>
          </a:p>
        </p:txBody>
      </p:sp>
      <p:sp>
        <p:nvSpPr>
          <p:cNvPr id="2" name="Footer Placeholder 4">
            <a:extLst>
              <a:ext uri="{FF2B5EF4-FFF2-40B4-BE49-F238E27FC236}">
                <a16:creationId xmlns:a16="http://schemas.microsoft.com/office/drawing/2014/main" id="{7D235E29-57AE-E1DA-6950-94D62FFF880B}"/>
              </a:ext>
            </a:extLst>
          </p:cNvPr>
          <p:cNvSpPr>
            <a:spLocks noGrp="1"/>
          </p:cNvSpPr>
          <p:nvPr>
            <p:ph type="ftr" sz="quarter" idx="3"/>
          </p:nvPr>
        </p:nvSpPr>
        <p:spPr>
          <a:xfrm>
            <a:off x="337351" y="6131861"/>
            <a:ext cx="9756000" cy="581635"/>
          </a:xfrm>
          <a:prstGeom prst="rect">
            <a:avLst/>
          </a:prstGeom>
        </p:spPr>
        <p:txBody>
          <a:bodyPr vert="horz" lIns="91440" tIns="45720" rIns="91440" bIns="45720" rtlCol="0" anchor="b"/>
          <a:lstStyle>
            <a:lvl1pPr algn="l">
              <a:defRPr sz="900">
                <a:solidFill>
                  <a:schemeClr val="tx2"/>
                </a:solidFill>
              </a:defRPr>
            </a:lvl1pPr>
          </a:lstStyle>
          <a:p>
            <a:endParaRPr lang="en-GB" dirty="0"/>
          </a:p>
        </p:txBody>
      </p:sp>
    </p:spTree>
    <p:extLst>
      <p:ext uri="{BB962C8B-B14F-4D97-AF65-F5344CB8AC3E}">
        <p14:creationId xmlns:p14="http://schemas.microsoft.com/office/powerpoint/2010/main" val="1566557544"/>
      </p:ext>
    </p:extLst>
  </p:cSld>
  <p:clrMapOvr>
    <a:masterClrMapping/>
  </p:clrMapOvr>
  <p:extLst>
    <p:ext uri="{DCECCB84-F9BA-43D5-87BE-67443E8EF086}">
      <p15:sldGuideLst xmlns:p15="http://schemas.microsoft.com/office/powerpoint/2012/main">
        <p15:guide id="1" pos="7242">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2: Content and callout">
    <p:spTree>
      <p:nvGrpSpPr>
        <p:cNvPr id="1" name=""/>
        <p:cNvGrpSpPr/>
        <p:nvPr/>
      </p:nvGrpSpPr>
      <p:grpSpPr>
        <a:xfrm>
          <a:off x="0" y="0"/>
          <a:ext cx="0" cy="0"/>
          <a:chOff x="0" y="0"/>
          <a:chExt cx="0" cy="0"/>
        </a:xfrm>
      </p:grpSpPr>
      <p:sp>
        <p:nvSpPr>
          <p:cNvPr id="3" name="Content Placeholder 2"/>
          <p:cNvSpPr>
            <a:spLocks noGrp="1"/>
          </p:cNvSpPr>
          <p:nvPr>
            <p:ph idx="1"/>
          </p:nvPr>
        </p:nvSpPr>
        <p:spPr>
          <a:xfrm>
            <a:off x="349763" y="1821972"/>
            <a:ext cx="5688000" cy="1283177"/>
          </a:xfrm>
          <a:solidFill>
            <a:schemeClr val="bg2">
              <a:lumMod val="95000"/>
            </a:schemeClr>
          </a:solidFill>
        </p:spPr>
        <p:txBody>
          <a:bodyPr>
            <a:noAutofit/>
          </a:bodyPr>
          <a:lstStyle>
            <a:lvl1pPr marL="269875" indent="-269875">
              <a:defRPr sz="1600"/>
            </a:lvl1pPr>
            <a:lvl2pPr marL="539750" indent="-182563">
              <a:defRPr sz="1400"/>
            </a:lvl2pPr>
            <a:lvl3pPr marL="1252538" indent="-338138">
              <a:defRPr sz="1200"/>
            </a:lvl3pPr>
            <a:lvl4pPr marL="1609725" indent="-357188">
              <a:defRPr sz="1100"/>
            </a:lvl4pPr>
            <a:lvl5pPr marL="1978025" indent="-368300">
              <a:defRPr sz="1100"/>
            </a:lvl5pPr>
          </a:lstStyle>
          <a:p>
            <a:pPr lvl="0"/>
            <a:r>
              <a:rPr lang="en-US" noProof="0" dirty="0"/>
              <a:t>Click to edit Master text styles</a:t>
            </a:r>
          </a:p>
          <a:p>
            <a:pPr lvl="1"/>
            <a:r>
              <a:rPr lang="en-US" noProof="0" dirty="0"/>
              <a:t>Second level</a:t>
            </a:r>
          </a:p>
        </p:txBody>
      </p:sp>
      <p:sp>
        <p:nvSpPr>
          <p:cNvPr id="6" name="Content Placeholder 2">
            <a:extLst>
              <a:ext uri="{FF2B5EF4-FFF2-40B4-BE49-F238E27FC236}">
                <a16:creationId xmlns:a16="http://schemas.microsoft.com/office/drawing/2014/main" id="{681B4FB4-B67D-40B7-8D61-AB50131823E5}"/>
              </a:ext>
            </a:extLst>
          </p:cNvPr>
          <p:cNvSpPr>
            <a:spLocks noGrp="1"/>
          </p:cNvSpPr>
          <p:nvPr>
            <p:ph idx="13"/>
          </p:nvPr>
        </p:nvSpPr>
        <p:spPr>
          <a:xfrm>
            <a:off x="6176316" y="1821972"/>
            <a:ext cx="5688000" cy="3655802"/>
          </a:xfrm>
        </p:spPr>
        <p:txBody>
          <a:bodyPr>
            <a:normAutofit/>
          </a:bodyPr>
          <a:lstStyle>
            <a:lvl1pPr marL="269875" indent="-269875">
              <a:defRPr sz="1600"/>
            </a:lvl1pPr>
            <a:lvl2pPr marL="627063" indent="-269875">
              <a:defRPr sz="1400"/>
            </a:lvl2pPr>
            <a:lvl3pPr marL="1252538" indent="-338138">
              <a:defRPr/>
            </a:lvl3pPr>
            <a:lvl4pPr marL="1609725" indent="-357188">
              <a:defRPr/>
            </a:lvl4pPr>
            <a:lvl5pPr marL="1978025" indent="-368300">
              <a:defRPr/>
            </a:lvl5pPr>
          </a:lstStyle>
          <a:p>
            <a:pPr lvl="0"/>
            <a:r>
              <a:rPr lang="en-US" noProof="0" dirty="0"/>
              <a:t>Click to edit Master text styles</a:t>
            </a:r>
          </a:p>
          <a:p>
            <a:pPr lvl="1"/>
            <a:r>
              <a:rPr lang="en-US" noProof="0" dirty="0"/>
              <a:t>Second level</a:t>
            </a:r>
          </a:p>
        </p:txBody>
      </p:sp>
      <p:sp>
        <p:nvSpPr>
          <p:cNvPr id="8" name="Content Placeholder 2">
            <a:extLst>
              <a:ext uri="{FF2B5EF4-FFF2-40B4-BE49-F238E27FC236}">
                <a16:creationId xmlns:a16="http://schemas.microsoft.com/office/drawing/2014/main" id="{A5680B48-64C1-4C7A-BDD3-20741909094C}"/>
              </a:ext>
            </a:extLst>
          </p:cNvPr>
          <p:cNvSpPr>
            <a:spLocks noGrp="1"/>
          </p:cNvSpPr>
          <p:nvPr>
            <p:ph idx="14"/>
          </p:nvPr>
        </p:nvSpPr>
        <p:spPr>
          <a:xfrm>
            <a:off x="340892" y="3390900"/>
            <a:ext cx="5688000" cy="2095500"/>
          </a:xfrm>
          <a:solidFill>
            <a:schemeClr val="bg2">
              <a:lumMod val="95000"/>
            </a:schemeClr>
          </a:solidFill>
        </p:spPr>
        <p:txBody>
          <a:bodyPr>
            <a:noAutofit/>
          </a:bodyPr>
          <a:lstStyle>
            <a:lvl1pPr marL="269875" indent="-269875">
              <a:defRPr sz="1600"/>
            </a:lvl1pPr>
            <a:lvl2pPr marL="539750" indent="-182563">
              <a:defRPr sz="1400"/>
            </a:lvl2pPr>
            <a:lvl3pPr marL="1252538" indent="-338138">
              <a:defRPr sz="1200"/>
            </a:lvl3pPr>
            <a:lvl4pPr marL="1609725" indent="-357188">
              <a:defRPr sz="1100"/>
            </a:lvl4pPr>
            <a:lvl5pPr marL="1978025" indent="-368300">
              <a:defRPr sz="1100"/>
            </a:lvl5pPr>
          </a:lstStyle>
          <a:p>
            <a:pPr lvl="0"/>
            <a:r>
              <a:rPr lang="en-US" noProof="0" dirty="0"/>
              <a:t>Click to edit Master text styles</a:t>
            </a:r>
          </a:p>
          <a:p>
            <a:pPr lvl="1"/>
            <a:r>
              <a:rPr lang="en-US" noProof="0" dirty="0"/>
              <a:t>Second level</a:t>
            </a:r>
          </a:p>
        </p:txBody>
      </p:sp>
      <p:sp>
        <p:nvSpPr>
          <p:cNvPr id="4" name="TextBox 3">
            <a:extLst>
              <a:ext uri="{FF2B5EF4-FFF2-40B4-BE49-F238E27FC236}">
                <a16:creationId xmlns:a16="http://schemas.microsoft.com/office/drawing/2014/main" id="{E8ADF789-4EE2-4853-8391-3328294626B7}"/>
              </a:ext>
            </a:extLst>
          </p:cNvPr>
          <p:cNvSpPr txBox="1"/>
          <p:nvPr userDrawn="1"/>
        </p:nvSpPr>
        <p:spPr>
          <a:xfrm>
            <a:off x="340505" y="1452641"/>
            <a:ext cx="1289135" cy="369332"/>
          </a:xfrm>
          <a:prstGeom prst="rect">
            <a:avLst/>
          </a:prstGeom>
          <a:noFill/>
        </p:spPr>
        <p:txBody>
          <a:bodyPr wrap="none" rtlCol="0">
            <a:spAutoFit/>
          </a:bodyPr>
          <a:lstStyle/>
          <a:p>
            <a:r>
              <a:rPr lang="en-GB" b="1" dirty="0">
                <a:solidFill>
                  <a:schemeClr val="accent2"/>
                </a:solidFill>
                <a:latin typeface="+mj-lt"/>
              </a:rPr>
              <a:t>Background</a:t>
            </a:r>
          </a:p>
        </p:txBody>
      </p:sp>
      <p:sp>
        <p:nvSpPr>
          <p:cNvPr id="9" name="TextBox 8">
            <a:extLst>
              <a:ext uri="{FF2B5EF4-FFF2-40B4-BE49-F238E27FC236}">
                <a16:creationId xmlns:a16="http://schemas.microsoft.com/office/drawing/2014/main" id="{24C38A1F-A2C9-4AFE-9A41-3328FC2CD48E}"/>
              </a:ext>
            </a:extLst>
          </p:cNvPr>
          <p:cNvSpPr txBox="1"/>
          <p:nvPr userDrawn="1"/>
        </p:nvSpPr>
        <p:spPr>
          <a:xfrm>
            <a:off x="340507" y="3078868"/>
            <a:ext cx="962123" cy="369332"/>
          </a:xfrm>
          <a:prstGeom prst="rect">
            <a:avLst/>
          </a:prstGeom>
          <a:noFill/>
        </p:spPr>
        <p:txBody>
          <a:bodyPr wrap="none" rtlCol="0">
            <a:spAutoFit/>
          </a:bodyPr>
          <a:lstStyle/>
          <a:p>
            <a:r>
              <a:rPr lang="en-GB" b="1" dirty="0">
                <a:solidFill>
                  <a:schemeClr val="accent2"/>
                </a:solidFill>
                <a:latin typeface="+mj-lt"/>
              </a:rPr>
              <a:t>Methods</a:t>
            </a:r>
          </a:p>
        </p:txBody>
      </p:sp>
      <p:sp>
        <p:nvSpPr>
          <p:cNvPr id="10" name="TextBox 9">
            <a:extLst>
              <a:ext uri="{FF2B5EF4-FFF2-40B4-BE49-F238E27FC236}">
                <a16:creationId xmlns:a16="http://schemas.microsoft.com/office/drawing/2014/main" id="{ED9720B6-AE97-4A3D-9CAC-4142DA93FA58}"/>
              </a:ext>
            </a:extLst>
          </p:cNvPr>
          <p:cNvSpPr txBox="1"/>
          <p:nvPr userDrawn="1"/>
        </p:nvSpPr>
        <p:spPr>
          <a:xfrm>
            <a:off x="6182668" y="1444834"/>
            <a:ext cx="869149" cy="369332"/>
          </a:xfrm>
          <a:prstGeom prst="rect">
            <a:avLst/>
          </a:prstGeom>
          <a:noFill/>
        </p:spPr>
        <p:txBody>
          <a:bodyPr wrap="none" rtlCol="0">
            <a:spAutoFit/>
          </a:bodyPr>
          <a:lstStyle/>
          <a:p>
            <a:r>
              <a:rPr lang="en-GB" b="1" dirty="0">
                <a:solidFill>
                  <a:schemeClr val="accent2"/>
                </a:solidFill>
                <a:latin typeface="+mj-lt"/>
              </a:rPr>
              <a:t>Results</a:t>
            </a:r>
          </a:p>
        </p:txBody>
      </p:sp>
      <p:sp>
        <p:nvSpPr>
          <p:cNvPr id="11" name="Content Placeholder 7">
            <a:extLst>
              <a:ext uri="{FF2B5EF4-FFF2-40B4-BE49-F238E27FC236}">
                <a16:creationId xmlns:a16="http://schemas.microsoft.com/office/drawing/2014/main" id="{8D5A0B99-CE00-4F55-A1AE-1FCD7C7FF5CF}"/>
              </a:ext>
            </a:extLst>
          </p:cNvPr>
          <p:cNvSpPr>
            <a:spLocks noGrp="1"/>
          </p:cNvSpPr>
          <p:nvPr>
            <p:ph sz="quarter" idx="12"/>
          </p:nvPr>
        </p:nvSpPr>
        <p:spPr>
          <a:xfrm>
            <a:off x="0" y="5562599"/>
            <a:ext cx="12192000" cy="642849"/>
          </a:xfrm>
          <a:solidFill>
            <a:schemeClr val="accent4"/>
          </a:solidFill>
          <a:ln>
            <a:noFill/>
          </a:ln>
        </p:spPr>
        <p:txBody>
          <a:bodyPr lIns="720000" rIns="720000" anchor="ctr">
            <a:normAutofit/>
          </a:bodyPr>
          <a:lstStyle>
            <a:lvl1pPr marL="0" indent="0" algn="ctr">
              <a:buNone/>
              <a:defRPr sz="2000" b="1">
                <a:solidFill>
                  <a:schemeClr val="bg1"/>
                </a:solidFill>
              </a:defRPr>
            </a:lvl1pPr>
            <a:lvl3pPr marL="914400" indent="0">
              <a:buNone/>
              <a:defRPr/>
            </a:lvl3pPr>
          </a:lstStyle>
          <a:p>
            <a:pPr algn="ctr">
              <a:lnSpc>
                <a:spcPts val="1760"/>
              </a:lnSpc>
            </a:pPr>
            <a:endParaRPr lang="en-US" dirty="0"/>
          </a:p>
        </p:txBody>
      </p:sp>
      <p:sp>
        <p:nvSpPr>
          <p:cNvPr id="7" name="Title Placeholder 1">
            <a:extLst>
              <a:ext uri="{FF2B5EF4-FFF2-40B4-BE49-F238E27FC236}">
                <a16:creationId xmlns:a16="http://schemas.microsoft.com/office/drawing/2014/main" id="{BFD8F775-5AA2-7710-E482-6B1F655F209E}"/>
              </a:ext>
            </a:extLst>
          </p:cNvPr>
          <p:cNvSpPr>
            <a:spLocks noGrp="1"/>
          </p:cNvSpPr>
          <p:nvPr>
            <p:ph type="title"/>
          </p:nvPr>
        </p:nvSpPr>
        <p:spPr>
          <a:xfrm>
            <a:off x="344878" y="360000"/>
            <a:ext cx="11160000" cy="10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rmAutofit/>
          </a:bodyPr>
          <a:lstStyle/>
          <a:p>
            <a:pPr lvl="0" fontAlgn="base">
              <a:spcAft>
                <a:spcPct val="0"/>
              </a:spcAft>
            </a:pPr>
            <a:r>
              <a:rPr lang="en-US" dirty="0"/>
              <a:t>Click to edit Master title style</a:t>
            </a:r>
            <a:endParaRPr lang="en-GB" dirty="0"/>
          </a:p>
        </p:txBody>
      </p:sp>
      <p:sp>
        <p:nvSpPr>
          <p:cNvPr id="5" name="Footer Placeholder 4"/>
          <p:cNvSpPr>
            <a:spLocks noGrp="1"/>
          </p:cNvSpPr>
          <p:nvPr>
            <p:ph type="ftr" sz="quarter" idx="11"/>
          </p:nvPr>
        </p:nvSpPr>
        <p:spPr/>
        <p:txBody>
          <a:bodyPr/>
          <a:lstStyle/>
          <a:p>
            <a:endParaRPr lang="en-GB" dirty="0"/>
          </a:p>
        </p:txBody>
      </p:sp>
    </p:spTree>
    <p:extLst>
      <p:ext uri="{BB962C8B-B14F-4D97-AF65-F5344CB8AC3E}">
        <p14:creationId xmlns:p14="http://schemas.microsoft.com/office/powerpoint/2010/main" val="3209682704"/>
      </p:ext>
    </p:extLst>
  </p:cSld>
  <p:clrMapOvr>
    <a:masterClrMapping/>
  </p:clrMapOvr>
  <p:extLst>
    <p:ext uri="{DCECCB84-F9BA-43D5-87BE-67443E8EF086}">
      <p15:sldGuideLst xmlns:p15="http://schemas.microsoft.com/office/powerpoint/2012/main">
        <p15:guide id="1" orient="horz" pos="1956"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 Visual and callout">
    <p:spTree>
      <p:nvGrpSpPr>
        <p:cNvPr id="1" name=""/>
        <p:cNvGrpSpPr/>
        <p:nvPr/>
      </p:nvGrpSpPr>
      <p:grpSpPr>
        <a:xfrm>
          <a:off x="0" y="0"/>
          <a:ext cx="0" cy="0"/>
          <a:chOff x="0" y="0"/>
          <a:chExt cx="0" cy="0"/>
        </a:xfrm>
      </p:grpSpPr>
      <p:sp>
        <p:nvSpPr>
          <p:cNvPr id="6" name="Content Placeholder 7">
            <a:extLst>
              <a:ext uri="{FF2B5EF4-FFF2-40B4-BE49-F238E27FC236}">
                <a16:creationId xmlns:a16="http://schemas.microsoft.com/office/drawing/2014/main" id="{874F5665-D5C0-461A-BFF4-A163280A6A4B}"/>
              </a:ext>
            </a:extLst>
          </p:cNvPr>
          <p:cNvSpPr>
            <a:spLocks noGrp="1"/>
          </p:cNvSpPr>
          <p:nvPr>
            <p:ph sz="quarter" idx="12"/>
          </p:nvPr>
        </p:nvSpPr>
        <p:spPr>
          <a:xfrm>
            <a:off x="0" y="5562599"/>
            <a:ext cx="12192000" cy="642849"/>
          </a:xfrm>
          <a:solidFill>
            <a:schemeClr val="accent4"/>
          </a:solidFill>
          <a:ln>
            <a:noFill/>
          </a:ln>
        </p:spPr>
        <p:txBody>
          <a:bodyPr lIns="720000" rIns="720000" anchor="ctr">
            <a:normAutofit/>
          </a:bodyPr>
          <a:lstStyle>
            <a:lvl1pPr marL="0" indent="0" algn="ctr">
              <a:buNone/>
              <a:defRPr sz="2000" b="1">
                <a:solidFill>
                  <a:schemeClr val="bg1"/>
                </a:solidFill>
              </a:defRPr>
            </a:lvl1pPr>
            <a:lvl3pPr marL="914400" indent="0">
              <a:buNone/>
              <a:defRPr/>
            </a:lvl3pPr>
          </a:lstStyle>
          <a:p>
            <a:pPr algn="ctr">
              <a:lnSpc>
                <a:spcPts val="1760"/>
              </a:lnSpc>
            </a:pPr>
            <a:endParaRPr lang="en-US" dirty="0"/>
          </a:p>
        </p:txBody>
      </p:sp>
      <p:sp>
        <p:nvSpPr>
          <p:cNvPr id="3" name="Title Placeholder 1">
            <a:extLst>
              <a:ext uri="{FF2B5EF4-FFF2-40B4-BE49-F238E27FC236}">
                <a16:creationId xmlns:a16="http://schemas.microsoft.com/office/drawing/2014/main" id="{FB1B7A02-8730-09A9-C221-4E2BBFD8FB68}"/>
              </a:ext>
            </a:extLst>
          </p:cNvPr>
          <p:cNvSpPr>
            <a:spLocks noGrp="1"/>
          </p:cNvSpPr>
          <p:nvPr>
            <p:ph type="title"/>
          </p:nvPr>
        </p:nvSpPr>
        <p:spPr>
          <a:xfrm>
            <a:off x="344878" y="360000"/>
            <a:ext cx="11160000" cy="10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rmAutofit/>
          </a:bodyPr>
          <a:lstStyle/>
          <a:p>
            <a:pPr lvl="0" fontAlgn="base">
              <a:spcAft>
                <a:spcPct val="0"/>
              </a:spcAft>
            </a:pPr>
            <a:r>
              <a:rPr lang="en-US" dirty="0"/>
              <a:t>Click to edit Master title style</a:t>
            </a:r>
            <a:endParaRPr lang="en-GB" dirty="0"/>
          </a:p>
        </p:txBody>
      </p:sp>
      <p:sp>
        <p:nvSpPr>
          <p:cNvPr id="2" name="Footer Placeholder 4">
            <a:extLst>
              <a:ext uri="{FF2B5EF4-FFF2-40B4-BE49-F238E27FC236}">
                <a16:creationId xmlns:a16="http://schemas.microsoft.com/office/drawing/2014/main" id="{1E6E2F2D-23A6-D752-3FC3-7CF566F07D8C}"/>
              </a:ext>
            </a:extLst>
          </p:cNvPr>
          <p:cNvSpPr>
            <a:spLocks noGrp="1"/>
          </p:cNvSpPr>
          <p:nvPr>
            <p:ph type="ftr" sz="quarter" idx="3"/>
          </p:nvPr>
        </p:nvSpPr>
        <p:spPr>
          <a:xfrm>
            <a:off x="337351" y="6131861"/>
            <a:ext cx="9756000" cy="581635"/>
          </a:xfrm>
          <a:prstGeom prst="rect">
            <a:avLst/>
          </a:prstGeom>
        </p:spPr>
        <p:txBody>
          <a:bodyPr vert="horz" lIns="91440" tIns="45720" rIns="91440" bIns="45720" rtlCol="0" anchor="b"/>
          <a:lstStyle>
            <a:lvl1pPr algn="l">
              <a:defRPr sz="900">
                <a:solidFill>
                  <a:schemeClr val="tx2"/>
                </a:solidFill>
              </a:defRPr>
            </a:lvl1pPr>
          </a:lstStyle>
          <a:p>
            <a:endParaRPr lang="en-GB" dirty="0"/>
          </a:p>
        </p:txBody>
      </p:sp>
    </p:spTree>
    <p:extLst>
      <p:ext uri="{BB962C8B-B14F-4D97-AF65-F5344CB8AC3E}">
        <p14:creationId xmlns:p14="http://schemas.microsoft.com/office/powerpoint/2010/main" val="4985363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5: Offset content LH">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a:p>
        </p:txBody>
      </p:sp>
      <p:sp>
        <p:nvSpPr>
          <p:cNvPr id="3" name="Content Placeholder 2"/>
          <p:cNvSpPr>
            <a:spLocks noGrp="1"/>
          </p:cNvSpPr>
          <p:nvPr>
            <p:ph idx="1"/>
          </p:nvPr>
        </p:nvSpPr>
        <p:spPr>
          <a:xfrm>
            <a:off x="336000" y="1449388"/>
            <a:ext cx="8424000" cy="4535487"/>
          </a:xfrm>
        </p:spPr>
        <p:txBody>
          <a:bodyPr/>
          <a:lstStyle>
            <a:lvl1pPr marL="357188" indent="-357188">
              <a:buClr>
                <a:schemeClr val="accent3"/>
              </a:buClr>
              <a:buFont typeface="Arial" panose="020B0604020202020204" pitchFamily="34" charset="0"/>
              <a:buChar char="►"/>
              <a:defRPr/>
            </a:lvl1pPr>
            <a:lvl2pPr marL="893763" indent="-436563">
              <a:buClr>
                <a:schemeClr val="accent3"/>
              </a:buClr>
              <a:buFont typeface="Arial" panose="020B0604020202020204" pitchFamily="34" charset="0"/>
              <a:buChar char="ꟷ"/>
              <a:defRPr/>
            </a:lvl2pPr>
            <a:lvl3pPr marL="1252538" indent="-338138">
              <a:buClr>
                <a:schemeClr val="accent3"/>
              </a:buClr>
              <a:buFont typeface="Arial" panose="020B0604020202020204" pitchFamily="34" charset="0"/>
              <a:buChar char="ꟷ"/>
              <a:defRPr/>
            </a:lvl3pPr>
            <a:lvl4pPr marL="1789113" indent="-417513">
              <a:buClr>
                <a:schemeClr val="accent3"/>
              </a:buClr>
              <a:buFont typeface="Arial" panose="020B0604020202020204" pitchFamily="34" charset="0"/>
              <a:buChar char="ꟷ"/>
              <a:defRPr/>
            </a:lvl4pPr>
            <a:lvl5pPr marL="2157413" indent="-328613">
              <a:buClr>
                <a:schemeClr val="accent3"/>
              </a:buClr>
              <a:buFont typeface="Arial" panose="020B0604020202020204" pitchFamily="34" charset="0"/>
              <a:buChar char="ꟷ"/>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4" name="Footer Placeholder 4">
            <a:extLst>
              <a:ext uri="{FF2B5EF4-FFF2-40B4-BE49-F238E27FC236}">
                <a16:creationId xmlns:a16="http://schemas.microsoft.com/office/drawing/2014/main" id="{F68F76A1-268E-71B2-DF94-006B86920FAD}"/>
              </a:ext>
            </a:extLst>
          </p:cNvPr>
          <p:cNvSpPr>
            <a:spLocks noGrp="1"/>
          </p:cNvSpPr>
          <p:nvPr>
            <p:ph type="ftr" sz="quarter" idx="3"/>
          </p:nvPr>
        </p:nvSpPr>
        <p:spPr>
          <a:xfrm>
            <a:off x="337351" y="6131861"/>
            <a:ext cx="9756000" cy="581635"/>
          </a:xfrm>
          <a:prstGeom prst="rect">
            <a:avLst/>
          </a:prstGeom>
        </p:spPr>
        <p:txBody>
          <a:bodyPr vert="horz" lIns="91440" tIns="45720" rIns="91440" bIns="45720" rtlCol="0" anchor="b"/>
          <a:lstStyle>
            <a:lvl1pPr algn="l">
              <a:defRPr sz="900">
                <a:solidFill>
                  <a:schemeClr val="tx2"/>
                </a:solidFill>
              </a:defRPr>
            </a:lvl1pPr>
          </a:lstStyle>
          <a:p>
            <a:endParaRPr lang="en-GB" dirty="0"/>
          </a:p>
        </p:txBody>
      </p:sp>
    </p:spTree>
    <p:extLst>
      <p:ext uri="{BB962C8B-B14F-4D97-AF65-F5344CB8AC3E}">
        <p14:creationId xmlns:p14="http://schemas.microsoft.com/office/powerpoint/2010/main" val="34165737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4: Offset content RH">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a:p>
        </p:txBody>
      </p:sp>
      <p:sp>
        <p:nvSpPr>
          <p:cNvPr id="3" name="Content Placeholder 2"/>
          <p:cNvSpPr>
            <a:spLocks noGrp="1"/>
          </p:cNvSpPr>
          <p:nvPr>
            <p:ph idx="1"/>
          </p:nvPr>
        </p:nvSpPr>
        <p:spPr>
          <a:xfrm>
            <a:off x="3448979" y="1449388"/>
            <a:ext cx="8424000" cy="4535487"/>
          </a:xfrm>
        </p:spPr>
        <p:txBody>
          <a:bodyPr/>
          <a:lstStyle>
            <a:lvl2pPr marL="893763" indent="-436563">
              <a:defRPr/>
            </a:lvl2pPr>
            <a:lvl3pPr marL="1252538" indent="-338138">
              <a:defRPr/>
            </a:lvl3pPr>
            <a:lvl4pPr marL="1609725" indent="-357188">
              <a:defRPr/>
            </a:lvl4pPr>
            <a:lvl5pPr marL="1978025" indent="-368300">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4" name="Footer Placeholder 4">
            <a:extLst>
              <a:ext uri="{FF2B5EF4-FFF2-40B4-BE49-F238E27FC236}">
                <a16:creationId xmlns:a16="http://schemas.microsoft.com/office/drawing/2014/main" id="{AA3749ED-B4C9-34B7-FE0C-1FC180869226}"/>
              </a:ext>
            </a:extLst>
          </p:cNvPr>
          <p:cNvSpPr>
            <a:spLocks noGrp="1"/>
          </p:cNvSpPr>
          <p:nvPr>
            <p:ph type="ftr" sz="quarter" idx="3"/>
          </p:nvPr>
        </p:nvSpPr>
        <p:spPr>
          <a:xfrm>
            <a:off x="337351" y="6131861"/>
            <a:ext cx="9756000" cy="581635"/>
          </a:xfrm>
          <a:prstGeom prst="rect">
            <a:avLst/>
          </a:prstGeom>
        </p:spPr>
        <p:txBody>
          <a:bodyPr vert="horz" lIns="91440" tIns="45720" rIns="91440" bIns="45720" rtlCol="0" anchor="b"/>
          <a:lstStyle>
            <a:lvl1pPr algn="l">
              <a:defRPr sz="900">
                <a:solidFill>
                  <a:schemeClr val="tx2"/>
                </a:solidFill>
              </a:defRPr>
            </a:lvl1pPr>
          </a:lstStyle>
          <a:p>
            <a:endParaRPr lang="en-GB" dirty="0"/>
          </a:p>
        </p:txBody>
      </p:sp>
    </p:spTree>
    <p:extLst>
      <p:ext uri="{BB962C8B-B14F-4D97-AF65-F5344CB8AC3E}">
        <p14:creationId xmlns:p14="http://schemas.microsoft.com/office/powerpoint/2010/main" val="7560048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6: Chapter break">
    <p:spTree>
      <p:nvGrpSpPr>
        <p:cNvPr id="1" name=""/>
        <p:cNvGrpSpPr/>
        <p:nvPr/>
      </p:nvGrpSpPr>
      <p:grpSpPr>
        <a:xfrm>
          <a:off x="0" y="0"/>
          <a:ext cx="0" cy="0"/>
          <a:chOff x="0" y="0"/>
          <a:chExt cx="0" cy="0"/>
        </a:xfrm>
      </p:grpSpPr>
      <p:sp>
        <p:nvSpPr>
          <p:cNvPr id="2" name="Title 1"/>
          <p:cNvSpPr>
            <a:spLocks noGrp="1"/>
          </p:cNvSpPr>
          <p:nvPr>
            <p:ph type="title"/>
          </p:nvPr>
        </p:nvSpPr>
        <p:spPr>
          <a:xfrm>
            <a:off x="336000" y="1709738"/>
            <a:ext cx="11520000" cy="2852737"/>
          </a:xfrm>
        </p:spPr>
        <p:txBody>
          <a:bodyPr anchor="b"/>
          <a:lstStyle>
            <a:lvl1pPr>
              <a:defRPr sz="6000">
                <a:solidFill>
                  <a:schemeClr val="accent3"/>
                </a:solidFill>
              </a:defRPr>
            </a:lvl1pPr>
          </a:lstStyle>
          <a:p>
            <a:r>
              <a:rPr lang="en-US"/>
              <a:t>Click to edit Master title style</a:t>
            </a:r>
            <a:endParaRPr lang="en-GB"/>
          </a:p>
        </p:txBody>
      </p:sp>
      <p:sp>
        <p:nvSpPr>
          <p:cNvPr id="3" name="Text Placeholder 2"/>
          <p:cNvSpPr>
            <a:spLocks noGrp="1"/>
          </p:cNvSpPr>
          <p:nvPr>
            <p:ph type="body" idx="1"/>
          </p:nvPr>
        </p:nvSpPr>
        <p:spPr>
          <a:xfrm>
            <a:off x="336000" y="4589463"/>
            <a:ext cx="115200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Footer Placeholder 4">
            <a:extLst>
              <a:ext uri="{FF2B5EF4-FFF2-40B4-BE49-F238E27FC236}">
                <a16:creationId xmlns:a16="http://schemas.microsoft.com/office/drawing/2014/main" id="{86610808-9D70-597B-E084-8094E29B7F0B}"/>
              </a:ext>
            </a:extLst>
          </p:cNvPr>
          <p:cNvSpPr>
            <a:spLocks noGrp="1"/>
          </p:cNvSpPr>
          <p:nvPr>
            <p:ph type="ftr" sz="quarter" idx="3"/>
          </p:nvPr>
        </p:nvSpPr>
        <p:spPr>
          <a:xfrm>
            <a:off x="337351" y="6131861"/>
            <a:ext cx="9756000" cy="581635"/>
          </a:xfrm>
          <a:prstGeom prst="rect">
            <a:avLst/>
          </a:prstGeom>
        </p:spPr>
        <p:txBody>
          <a:bodyPr vert="horz" lIns="91440" tIns="45720" rIns="91440" bIns="45720" rtlCol="0" anchor="b"/>
          <a:lstStyle>
            <a:lvl1pPr algn="l">
              <a:defRPr sz="900">
                <a:solidFill>
                  <a:schemeClr val="tx2"/>
                </a:solidFill>
              </a:defRPr>
            </a:lvl1pPr>
          </a:lstStyle>
          <a:p>
            <a:endParaRPr lang="en-GB" dirty="0"/>
          </a:p>
        </p:txBody>
      </p:sp>
    </p:spTree>
    <p:extLst>
      <p:ext uri="{BB962C8B-B14F-4D97-AF65-F5344CB8AC3E}">
        <p14:creationId xmlns:p14="http://schemas.microsoft.com/office/powerpoint/2010/main" val="2707412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92125D1A-1993-403F-9F42-9CE20DB5C8B0}"/>
              </a:ext>
            </a:extLst>
          </p:cNvPr>
          <p:cNvSpPr/>
          <p:nvPr userDrawn="1"/>
        </p:nvSpPr>
        <p:spPr>
          <a:xfrm>
            <a:off x="0" y="213368"/>
            <a:ext cx="11160000" cy="14714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Rectangle: Top Corners Rounded 3">
            <a:extLst>
              <a:ext uri="{FF2B5EF4-FFF2-40B4-BE49-F238E27FC236}">
                <a16:creationId xmlns:a16="http://schemas.microsoft.com/office/drawing/2014/main" id="{8A203C68-0475-491F-B992-E8F4B142ACA1}"/>
              </a:ext>
            </a:extLst>
          </p:cNvPr>
          <p:cNvSpPr/>
          <p:nvPr userDrawn="1"/>
        </p:nvSpPr>
        <p:spPr>
          <a:xfrm rot="16200000">
            <a:off x="5422818" y="-5062818"/>
            <a:ext cx="1016363" cy="11862000"/>
          </a:xfrm>
          <a:prstGeom prst="round2SameRect">
            <a:avLst>
              <a:gd name="adj1" fmla="val 0"/>
              <a:gd name="adj2"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Placeholder 1"/>
          <p:cNvSpPr>
            <a:spLocks noGrp="1"/>
          </p:cNvSpPr>
          <p:nvPr>
            <p:ph type="title"/>
          </p:nvPr>
        </p:nvSpPr>
        <p:spPr>
          <a:xfrm>
            <a:off x="344878" y="360000"/>
            <a:ext cx="11160000" cy="10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rmAutofit/>
          </a:bodyPr>
          <a:lstStyle/>
          <a:p>
            <a:pPr lvl="0" fontAlgn="base">
              <a:spcAft>
                <a:spcPct val="0"/>
              </a:spcAft>
            </a:pPr>
            <a:r>
              <a:rPr lang="en-US" dirty="0"/>
              <a:t>Click to edit Master title style</a:t>
            </a:r>
            <a:endParaRPr lang="en-GB" dirty="0"/>
          </a:p>
        </p:txBody>
      </p:sp>
      <p:sp>
        <p:nvSpPr>
          <p:cNvPr id="3" name="Text Placeholder 2"/>
          <p:cNvSpPr>
            <a:spLocks noGrp="1"/>
          </p:cNvSpPr>
          <p:nvPr>
            <p:ph type="body" idx="1"/>
          </p:nvPr>
        </p:nvSpPr>
        <p:spPr>
          <a:xfrm>
            <a:off x="336000" y="1449389"/>
            <a:ext cx="11520000" cy="4535485"/>
          </a:xfrm>
          <a:prstGeom prst="rect">
            <a:avLst/>
          </a:prstGeom>
        </p:spPr>
        <p:txBody>
          <a:bodyPr vert="horz" lIns="91440" tIns="45720" rIns="91440" bIns="45720" rtlCol="0">
            <a:normAutofit/>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5" name="Footer Placeholder 4"/>
          <p:cNvSpPr>
            <a:spLocks noGrp="1"/>
          </p:cNvSpPr>
          <p:nvPr>
            <p:ph type="ftr" sz="quarter" idx="3"/>
          </p:nvPr>
        </p:nvSpPr>
        <p:spPr>
          <a:xfrm>
            <a:off x="337351" y="6131861"/>
            <a:ext cx="9756000" cy="581635"/>
          </a:xfrm>
          <a:prstGeom prst="rect">
            <a:avLst/>
          </a:prstGeom>
        </p:spPr>
        <p:txBody>
          <a:bodyPr vert="horz" lIns="91440" tIns="45720" rIns="91440" bIns="45720" rtlCol="0" anchor="b"/>
          <a:lstStyle>
            <a:lvl1pPr algn="l">
              <a:defRPr sz="900">
                <a:solidFill>
                  <a:schemeClr val="tx2"/>
                </a:solidFill>
              </a:defRPr>
            </a:lvl1pPr>
          </a:lstStyle>
          <a:p>
            <a:endParaRPr lang="en-GB" dirty="0"/>
          </a:p>
        </p:txBody>
      </p:sp>
      <p:pic>
        <p:nvPicPr>
          <p:cNvPr id="7" name="Picture 6" descr="Logo&#10;&#10;Description automatically generated">
            <a:extLst>
              <a:ext uri="{FF2B5EF4-FFF2-40B4-BE49-F238E27FC236}">
                <a16:creationId xmlns:a16="http://schemas.microsoft.com/office/drawing/2014/main" id="{0CEBB8A9-47B4-425D-81D2-94A32DD652F0}"/>
              </a:ext>
            </a:extLst>
          </p:cNvPr>
          <p:cNvPicPr>
            <a:picLocks noChangeAspect="1"/>
          </p:cNvPicPr>
          <p:nvPr userDrawn="1"/>
        </p:nvPicPr>
        <p:blipFill>
          <a:blip r:embed="rId20">
            <a:extLst>
              <a:ext uri="{28A0092B-C50C-407E-A947-70E740481C1C}">
                <a14:useLocalDpi xmlns:a14="http://schemas.microsoft.com/office/drawing/2010/main" val="0"/>
              </a:ext>
            </a:extLst>
          </a:blip>
          <a:stretch>
            <a:fillRect/>
          </a:stretch>
        </p:blipFill>
        <p:spPr>
          <a:xfrm>
            <a:off x="10100149" y="6262254"/>
            <a:ext cx="1764000" cy="452308"/>
          </a:xfrm>
          <a:prstGeom prst="rect">
            <a:avLst/>
          </a:prstGeom>
        </p:spPr>
      </p:pic>
    </p:spTree>
    <p:extLst>
      <p:ext uri="{BB962C8B-B14F-4D97-AF65-F5344CB8AC3E}">
        <p14:creationId xmlns:p14="http://schemas.microsoft.com/office/powerpoint/2010/main" val="4096847013"/>
      </p:ext>
    </p:extLst>
  </p:cSld>
  <p:clrMap bg1="lt1" tx1="dk1" bg2="lt2" tx2="dk2" accent1="accent1" accent2="accent2" accent3="accent3" accent4="accent4" accent5="accent5" accent6="accent6" hlink="hlink" folHlink="folHlink"/>
  <p:sldLayoutIdLst>
    <p:sldLayoutId id="2147483661" r:id="rId1"/>
    <p:sldLayoutId id="2147483678" r:id="rId2"/>
    <p:sldLayoutId id="2147483662" r:id="rId3"/>
    <p:sldLayoutId id="2147483663" r:id="rId4"/>
    <p:sldLayoutId id="2147483664" r:id="rId5"/>
    <p:sldLayoutId id="2147483665" r:id="rId6"/>
    <p:sldLayoutId id="2147483667" r:id="rId7"/>
    <p:sldLayoutId id="2147483666" r:id="rId8"/>
    <p:sldLayoutId id="2147483668" r:id="rId9"/>
    <p:sldLayoutId id="2147483669" r:id="rId10"/>
    <p:sldLayoutId id="2147483670" r:id="rId11"/>
    <p:sldLayoutId id="2147483671" r:id="rId12"/>
    <p:sldLayoutId id="2147483672" r:id="rId13"/>
    <p:sldLayoutId id="2147483673" r:id="rId14"/>
    <p:sldLayoutId id="2147483674" r:id="rId15"/>
    <p:sldLayoutId id="2147483675" r:id="rId16"/>
    <p:sldLayoutId id="2147483676" r:id="rId17"/>
    <p:sldLayoutId id="2147483677" r:id="rId18"/>
  </p:sldLayoutIdLst>
  <p:hf sldNum="0" hdr="0" dt="0"/>
  <p:txStyles>
    <p:titleStyle>
      <a:lvl1pPr algn="l" defTabSz="914400" rtl="0" eaLnBrk="1" latinLnBrk="0" hangingPunct="1">
        <a:lnSpc>
          <a:spcPct val="90000"/>
        </a:lnSpc>
        <a:spcBef>
          <a:spcPct val="0"/>
        </a:spcBef>
        <a:buNone/>
        <a:defRPr lang="en-GB" sz="3600" b="1" kern="1200" dirty="0">
          <a:solidFill>
            <a:schemeClr val="bg2"/>
          </a:solidFill>
          <a:latin typeface="+mj-lt"/>
          <a:ea typeface="MS PGothic" panose="020B0600070205080204" pitchFamily="34" charset="-128"/>
          <a:cs typeface="+mj-cs"/>
        </a:defRPr>
      </a:lvl1pPr>
    </p:titleStyle>
    <p:bodyStyle>
      <a:lvl1pPr marL="357188" indent="-357188" algn="l" defTabSz="914400" rtl="0" eaLnBrk="1" latinLnBrk="0" hangingPunct="1">
        <a:lnSpc>
          <a:spcPct val="100000"/>
        </a:lnSpc>
        <a:spcBef>
          <a:spcPts val="1000"/>
        </a:spcBef>
        <a:buClr>
          <a:schemeClr val="accent3"/>
        </a:buClr>
        <a:buFont typeface="Arial" panose="020B0604020202020204" pitchFamily="34" charset="0"/>
        <a:buChar char="►"/>
        <a:defRPr sz="2000" kern="1200">
          <a:solidFill>
            <a:schemeClr val="tx2"/>
          </a:solidFill>
          <a:latin typeface="+mn-lt"/>
          <a:ea typeface="+mn-ea"/>
          <a:cs typeface="+mn-cs"/>
        </a:defRPr>
      </a:lvl1pPr>
      <a:lvl2pPr marL="893763" indent="-436563" algn="l" defTabSz="914400" rtl="0" eaLnBrk="1" latinLnBrk="0" hangingPunct="1">
        <a:lnSpc>
          <a:spcPct val="100000"/>
        </a:lnSpc>
        <a:spcBef>
          <a:spcPts val="500"/>
        </a:spcBef>
        <a:buClr>
          <a:schemeClr val="accent3"/>
        </a:buClr>
        <a:buFont typeface="Arial" panose="020B0604020202020204" pitchFamily="34" charset="0"/>
        <a:buChar char="ꟷ"/>
        <a:defRPr sz="1800" kern="1200">
          <a:solidFill>
            <a:schemeClr val="tx2"/>
          </a:solidFill>
          <a:latin typeface="+mn-lt"/>
          <a:ea typeface="+mn-ea"/>
          <a:cs typeface="+mn-cs"/>
        </a:defRPr>
      </a:lvl2pPr>
      <a:lvl3pPr marL="1252538" indent="-338138" algn="l" defTabSz="914400" rtl="0" eaLnBrk="1" latinLnBrk="0" hangingPunct="1">
        <a:lnSpc>
          <a:spcPct val="100000"/>
        </a:lnSpc>
        <a:spcBef>
          <a:spcPts val="500"/>
        </a:spcBef>
        <a:buClr>
          <a:schemeClr val="accent3"/>
        </a:buClr>
        <a:buFont typeface="Arial" panose="020B0604020202020204" pitchFamily="34" charset="0"/>
        <a:buChar char="ꟷ"/>
        <a:defRPr sz="1600" kern="1200">
          <a:solidFill>
            <a:schemeClr val="tx2"/>
          </a:solidFill>
          <a:latin typeface="+mn-lt"/>
          <a:ea typeface="+mn-ea"/>
          <a:cs typeface="+mn-cs"/>
        </a:defRPr>
      </a:lvl3pPr>
      <a:lvl4pPr marL="1609725" indent="-357188" algn="l" defTabSz="914400" rtl="0" eaLnBrk="1" latinLnBrk="0" hangingPunct="1">
        <a:lnSpc>
          <a:spcPct val="100000"/>
        </a:lnSpc>
        <a:spcBef>
          <a:spcPts val="500"/>
        </a:spcBef>
        <a:buClr>
          <a:schemeClr val="accent3"/>
        </a:buClr>
        <a:buFont typeface="Arial" panose="020B0604020202020204" pitchFamily="34" charset="0"/>
        <a:buChar char="ꟷ"/>
        <a:defRPr sz="1400" kern="1200">
          <a:solidFill>
            <a:schemeClr val="tx2"/>
          </a:solidFill>
          <a:latin typeface="+mn-lt"/>
          <a:ea typeface="+mn-ea"/>
          <a:cs typeface="+mn-cs"/>
        </a:defRPr>
      </a:lvl4pPr>
      <a:lvl5pPr marL="2157413" indent="-328613" algn="l" defTabSz="914400" rtl="0" eaLnBrk="1" latinLnBrk="0" hangingPunct="1">
        <a:lnSpc>
          <a:spcPct val="100000"/>
        </a:lnSpc>
        <a:spcBef>
          <a:spcPts val="500"/>
        </a:spcBef>
        <a:buClr>
          <a:schemeClr val="accent3"/>
        </a:buClr>
        <a:buFont typeface="Arial" panose="020B0604020202020204" pitchFamily="34" charset="0"/>
        <a:buChar char="ꟷ"/>
        <a:defRPr sz="14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4224" userDrawn="1">
          <p15:clr>
            <a:srgbClr val="F26B43"/>
          </p15:clr>
        </p15:guide>
        <p15:guide id="2" pos="3840">
          <p15:clr>
            <a:srgbClr val="F26B43"/>
          </p15:clr>
        </p15:guide>
        <p15:guide id="3" pos="211" userDrawn="1">
          <p15:clr>
            <a:srgbClr val="F26B43"/>
          </p15:clr>
        </p15:guide>
        <p15:guide id="4" pos="7469" userDrawn="1">
          <p15:clr>
            <a:srgbClr val="F26B43"/>
          </p15:clr>
        </p15:guide>
        <p15:guide id="5" orient="horz" pos="913">
          <p15:clr>
            <a:srgbClr val="F26B43"/>
          </p15:clr>
        </p15:guide>
        <p15:guide id="6" orient="horz" pos="232">
          <p15:clr>
            <a:srgbClr val="F26B43"/>
          </p15:clr>
        </p15:guide>
        <p15:guide id="7" orient="horz" pos="3770">
          <p15:clr>
            <a:srgbClr val="F26B43"/>
          </p15:clr>
        </p15:guide>
        <p15:guide id="8" orient="horz" pos="867">
          <p15:clr>
            <a:srgbClr val="F26B43"/>
          </p15:clr>
        </p15:guide>
        <p15:guide id="9" pos="6357"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3.png"/><Relationship Id="rId2" Type="http://schemas.openxmlformats.org/officeDocument/2006/relationships/diagramData" Target="../diagrams/data1.xml"/><Relationship Id="rId1" Type="http://schemas.openxmlformats.org/officeDocument/2006/relationships/slideLayout" Target="../slideLayouts/slideLayout5.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5.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8" Type="http://schemas.openxmlformats.org/officeDocument/2006/relationships/diagramLayout" Target="../diagrams/layout4.xml"/><Relationship Id="rId3" Type="http://schemas.openxmlformats.org/officeDocument/2006/relationships/diagramLayout" Target="../diagrams/layout3.xml"/><Relationship Id="rId7" Type="http://schemas.openxmlformats.org/officeDocument/2006/relationships/diagramData" Target="../diagrams/data4.xml"/><Relationship Id="rId2" Type="http://schemas.openxmlformats.org/officeDocument/2006/relationships/diagramData" Target="../diagrams/data3.xml"/><Relationship Id="rId1" Type="http://schemas.openxmlformats.org/officeDocument/2006/relationships/slideLayout" Target="../slideLayouts/slideLayout5.xml"/><Relationship Id="rId6" Type="http://schemas.microsoft.com/office/2007/relationships/diagramDrawing" Target="../diagrams/drawing3.xml"/><Relationship Id="rId11" Type="http://schemas.microsoft.com/office/2007/relationships/diagramDrawing" Target="../diagrams/drawing4.xml"/><Relationship Id="rId5" Type="http://schemas.openxmlformats.org/officeDocument/2006/relationships/diagramColors" Target="../diagrams/colors3.xml"/><Relationship Id="rId10" Type="http://schemas.openxmlformats.org/officeDocument/2006/relationships/diagramColors" Target="../diagrams/colors4.xml"/><Relationship Id="rId4" Type="http://schemas.openxmlformats.org/officeDocument/2006/relationships/diagramQuickStyle" Target="../diagrams/quickStyle3.xml"/><Relationship Id="rId9" Type="http://schemas.openxmlformats.org/officeDocument/2006/relationships/diagramQuickStyle" Target="../diagrams/quickStyle4.xml"/></Relationships>
</file>

<file path=ppt/slides/_rels/slide5.xml.rels><?xml version="1.0" encoding="UTF-8" standalone="yes"?>
<Relationships xmlns="http://schemas.openxmlformats.org/package/2006/relationships"><Relationship Id="rId8" Type="http://schemas.openxmlformats.org/officeDocument/2006/relationships/diagramLayout" Target="../diagrams/layout6.xml"/><Relationship Id="rId3" Type="http://schemas.openxmlformats.org/officeDocument/2006/relationships/diagramLayout" Target="../diagrams/layout5.xml"/><Relationship Id="rId7" Type="http://schemas.openxmlformats.org/officeDocument/2006/relationships/diagramData" Target="../diagrams/data6.xml"/><Relationship Id="rId2" Type="http://schemas.openxmlformats.org/officeDocument/2006/relationships/diagramData" Target="../diagrams/data5.xml"/><Relationship Id="rId1" Type="http://schemas.openxmlformats.org/officeDocument/2006/relationships/slideLayout" Target="../slideLayouts/slideLayout5.xml"/><Relationship Id="rId6" Type="http://schemas.microsoft.com/office/2007/relationships/diagramDrawing" Target="../diagrams/drawing5.xml"/><Relationship Id="rId11" Type="http://schemas.microsoft.com/office/2007/relationships/diagramDrawing" Target="../diagrams/drawing6.xml"/><Relationship Id="rId5" Type="http://schemas.openxmlformats.org/officeDocument/2006/relationships/diagramColors" Target="../diagrams/colors5.xml"/><Relationship Id="rId10" Type="http://schemas.openxmlformats.org/officeDocument/2006/relationships/diagramColors" Target="../diagrams/colors6.xml"/><Relationship Id="rId4" Type="http://schemas.openxmlformats.org/officeDocument/2006/relationships/diagramQuickStyle" Target="../diagrams/quickStyle5.xml"/><Relationship Id="rId9" Type="http://schemas.openxmlformats.org/officeDocument/2006/relationships/diagramQuickStyle" Target="../diagrams/quickStyle6.xml"/></Relationships>
</file>

<file path=ppt/slides/_rels/slide6.xml.rels><?xml version="1.0" encoding="UTF-8" standalone="yes"?>
<Relationships xmlns="http://schemas.openxmlformats.org/package/2006/relationships"><Relationship Id="rId8" Type="http://schemas.openxmlformats.org/officeDocument/2006/relationships/diagramLayout" Target="../diagrams/layout8.xml"/><Relationship Id="rId3" Type="http://schemas.openxmlformats.org/officeDocument/2006/relationships/diagramLayout" Target="../diagrams/layout7.xml"/><Relationship Id="rId7" Type="http://schemas.openxmlformats.org/officeDocument/2006/relationships/diagramData" Target="../diagrams/data8.xml"/><Relationship Id="rId2" Type="http://schemas.openxmlformats.org/officeDocument/2006/relationships/diagramData" Target="../diagrams/data7.xml"/><Relationship Id="rId1" Type="http://schemas.openxmlformats.org/officeDocument/2006/relationships/slideLayout" Target="../slideLayouts/slideLayout5.xml"/><Relationship Id="rId6" Type="http://schemas.microsoft.com/office/2007/relationships/diagramDrawing" Target="../diagrams/drawing7.xml"/><Relationship Id="rId11" Type="http://schemas.microsoft.com/office/2007/relationships/diagramDrawing" Target="../diagrams/drawing8.xml"/><Relationship Id="rId5" Type="http://schemas.openxmlformats.org/officeDocument/2006/relationships/diagramColors" Target="../diagrams/colors7.xml"/><Relationship Id="rId10" Type="http://schemas.openxmlformats.org/officeDocument/2006/relationships/diagramColors" Target="../diagrams/colors8.xml"/><Relationship Id="rId4" Type="http://schemas.openxmlformats.org/officeDocument/2006/relationships/diagramQuickStyle" Target="../diagrams/quickStyle7.xml"/><Relationship Id="rId9" Type="http://schemas.openxmlformats.org/officeDocument/2006/relationships/diagramQuickStyle" Target="../diagrams/quickStyle8.xml"/></Relationships>
</file>

<file path=ppt/slides/_rels/slide7.xml.rels><?xml version="1.0" encoding="UTF-8" standalone="yes"?>
<Relationships xmlns="http://schemas.openxmlformats.org/package/2006/relationships"><Relationship Id="rId8" Type="http://schemas.openxmlformats.org/officeDocument/2006/relationships/diagramLayout" Target="../diagrams/layout10.xml"/><Relationship Id="rId13" Type="http://schemas.openxmlformats.org/officeDocument/2006/relationships/image" Target="../media/image5.svg"/><Relationship Id="rId18" Type="http://schemas.openxmlformats.org/officeDocument/2006/relationships/image" Target="../media/image10.png"/><Relationship Id="rId3" Type="http://schemas.openxmlformats.org/officeDocument/2006/relationships/diagramLayout" Target="../diagrams/layout9.xml"/><Relationship Id="rId7" Type="http://schemas.openxmlformats.org/officeDocument/2006/relationships/diagramData" Target="../diagrams/data10.xml"/><Relationship Id="rId12" Type="http://schemas.openxmlformats.org/officeDocument/2006/relationships/image" Target="../media/image4.png"/><Relationship Id="rId17" Type="http://schemas.openxmlformats.org/officeDocument/2006/relationships/image" Target="../media/image9.svg"/><Relationship Id="rId2" Type="http://schemas.openxmlformats.org/officeDocument/2006/relationships/diagramData" Target="../diagrams/data9.xml"/><Relationship Id="rId16" Type="http://schemas.openxmlformats.org/officeDocument/2006/relationships/image" Target="../media/image8.png"/><Relationship Id="rId1" Type="http://schemas.openxmlformats.org/officeDocument/2006/relationships/slideLayout" Target="../slideLayouts/slideLayout5.xml"/><Relationship Id="rId6" Type="http://schemas.microsoft.com/office/2007/relationships/diagramDrawing" Target="../diagrams/drawing9.xml"/><Relationship Id="rId11" Type="http://schemas.microsoft.com/office/2007/relationships/diagramDrawing" Target="../diagrams/drawing10.xml"/><Relationship Id="rId5" Type="http://schemas.openxmlformats.org/officeDocument/2006/relationships/diagramColors" Target="../diagrams/colors9.xml"/><Relationship Id="rId15" Type="http://schemas.openxmlformats.org/officeDocument/2006/relationships/image" Target="../media/image7.svg"/><Relationship Id="rId10" Type="http://schemas.openxmlformats.org/officeDocument/2006/relationships/diagramColors" Target="../diagrams/colors10.xml"/><Relationship Id="rId19" Type="http://schemas.openxmlformats.org/officeDocument/2006/relationships/image" Target="../media/image11.svg"/><Relationship Id="rId4" Type="http://schemas.openxmlformats.org/officeDocument/2006/relationships/diagramQuickStyle" Target="../diagrams/quickStyle9.xml"/><Relationship Id="rId9" Type="http://schemas.openxmlformats.org/officeDocument/2006/relationships/diagramQuickStyle" Target="../diagrams/quickStyle10.xml"/><Relationship Id="rId14" Type="http://schemas.openxmlformats.org/officeDocument/2006/relationships/image" Target="../media/image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hyperlink" Target="https://hcp.biomarin.com/en-gb/achondroplasia/expert/prescribing-information/" TargetMode="External"/><Relationship Id="rId2" Type="http://schemas.openxmlformats.org/officeDocument/2006/relationships/hyperlink" Target="mailto:drugsafety@bmrn.com" TargetMode="External"/><Relationship Id="rId1" Type="http://schemas.openxmlformats.org/officeDocument/2006/relationships/slideLayout" Target="../slideLayouts/slideLayout3.xml"/><Relationship Id="rId4" Type="http://schemas.openxmlformats.org/officeDocument/2006/relationships/hyperlink" Target="https://www.biomarin.com/terms-of-use/en-gb/"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5D87F3-1CE8-B6B7-96E4-366170CA3CD1}"/>
              </a:ext>
            </a:extLst>
          </p:cNvPr>
          <p:cNvSpPr>
            <a:spLocks noGrp="1"/>
          </p:cNvSpPr>
          <p:nvPr>
            <p:ph type="ctrTitle"/>
          </p:nvPr>
        </p:nvSpPr>
        <p:spPr/>
        <p:txBody>
          <a:bodyPr/>
          <a:lstStyle/>
          <a:p>
            <a:r>
              <a:rPr lang="en-GB" dirty="0"/>
              <a:t>Achondroplasia.expert literature review</a:t>
            </a:r>
          </a:p>
        </p:txBody>
      </p:sp>
      <p:sp>
        <p:nvSpPr>
          <p:cNvPr id="3" name="Subtitle 2">
            <a:extLst>
              <a:ext uri="{FF2B5EF4-FFF2-40B4-BE49-F238E27FC236}">
                <a16:creationId xmlns:a16="http://schemas.microsoft.com/office/drawing/2014/main" id="{7BACC461-2484-45F1-58A5-D8D142FC8368}"/>
              </a:ext>
            </a:extLst>
          </p:cNvPr>
          <p:cNvSpPr>
            <a:spLocks noGrp="1"/>
          </p:cNvSpPr>
          <p:nvPr>
            <p:ph type="subTitle" idx="1"/>
          </p:nvPr>
        </p:nvSpPr>
        <p:spPr/>
        <p:txBody>
          <a:bodyPr/>
          <a:lstStyle/>
          <a:p>
            <a:r>
              <a:rPr lang="en-GB" dirty="0"/>
              <a:t>April–June publications 2025</a:t>
            </a:r>
          </a:p>
        </p:txBody>
      </p:sp>
      <p:sp>
        <p:nvSpPr>
          <p:cNvPr id="4" name="Footer Placeholder 3">
            <a:extLst>
              <a:ext uri="{FF2B5EF4-FFF2-40B4-BE49-F238E27FC236}">
                <a16:creationId xmlns:a16="http://schemas.microsoft.com/office/drawing/2014/main" id="{3C901304-422B-E6A0-C2DC-18DF609193B1}"/>
              </a:ext>
            </a:extLst>
          </p:cNvPr>
          <p:cNvSpPr>
            <a:spLocks noGrp="1"/>
          </p:cNvSpPr>
          <p:nvPr>
            <p:ph type="ftr" sz="quarter" idx="3"/>
          </p:nvPr>
        </p:nvSpPr>
        <p:spPr/>
        <p:txBody>
          <a:bodyPr/>
          <a:lstStyle/>
          <a:p>
            <a:r>
              <a:rPr lang="en-GB" dirty="0"/>
              <a:t>Achondroplasia.expert is organised and funded by BioMarin. This material has been developed in conjunction with the Achondroplasia.expert Editorial Committee.</a:t>
            </a:r>
          </a:p>
          <a:p>
            <a:r>
              <a:rPr lang="en-GB" dirty="0"/>
              <a:t>For Healthcare Professionals Only. © 2025 BioMarin International Ltd. All Rights Reserved. COM-SC-0112 10/25</a:t>
            </a:r>
          </a:p>
        </p:txBody>
      </p:sp>
      <p:sp>
        <p:nvSpPr>
          <p:cNvPr id="5" name="TextBox 4">
            <a:extLst>
              <a:ext uri="{FF2B5EF4-FFF2-40B4-BE49-F238E27FC236}">
                <a16:creationId xmlns:a16="http://schemas.microsoft.com/office/drawing/2014/main" id="{38ED02E7-70C2-56C2-7843-43B5E29C2A0E}"/>
              </a:ext>
            </a:extLst>
          </p:cNvPr>
          <p:cNvSpPr txBox="1"/>
          <p:nvPr/>
        </p:nvSpPr>
        <p:spPr>
          <a:xfrm>
            <a:off x="1089173" y="5141511"/>
            <a:ext cx="10013655" cy="830997"/>
          </a:xfrm>
          <a:prstGeom prst="rect">
            <a:avLst/>
          </a:prstGeom>
          <a:noFill/>
        </p:spPr>
        <p:txBody>
          <a:bodyPr wrap="square">
            <a:spAutoFit/>
          </a:bodyPr>
          <a:lstStyle/>
          <a:p>
            <a:pPr algn="ctr"/>
            <a:r>
              <a:rPr lang="en-GB" sz="1200" b="0" i="0" u="none" strike="noStrike" baseline="0" dirty="0">
                <a:solidFill>
                  <a:schemeClr val="bg1"/>
                </a:solidFill>
              </a:rPr>
              <a:t>Vosoritide</a:t>
            </a:r>
            <a:r>
              <a:rPr lang="en-GB" sz="1200" b="0" i="0" u="none" strike="noStrike" baseline="0" dirty="0"/>
              <a:t>▼</a:t>
            </a:r>
            <a:r>
              <a:rPr lang="en-GB" sz="1200" b="0" i="0" u="none" strike="noStrike" baseline="0" dirty="0">
                <a:solidFill>
                  <a:schemeClr val="bg1"/>
                </a:solidFill>
              </a:rPr>
              <a:t> is indicated for the treatment of achondroplasia in patients 4 months of age and older whose epiphyses are not closed. </a:t>
            </a:r>
            <a:br>
              <a:rPr lang="en-GB" sz="1200" b="0" i="0" u="none" strike="noStrike" baseline="0" dirty="0">
                <a:solidFill>
                  <a:schemeClr val="bg1"/>
                </a:solidFill>
              </a:rPr>
            </a:br>
            <a:r>
              <a:rPr lang="en-GB" sz="1200" b="0" i="0" u="none" strike="noStrike" baseline="0" dirty="0">
                <a:solidFill>
                  <a:schemeClr val="bg1"/>
                </a:solidFill>
              </a:rPr>
              <a:t>The diagnosis of achondroplasia should be confirmed by appropriate genetic testing.</a:t>
            </a:r>
            <a:r>
              <a:rPr lang="en-GB" sz="1200" b="0" i="0" u="none" strike="noStrike" baseline="0" dirty="0"/>
              <a:t> </a:t>
            </a:r>
            <a:br>
              <a:rPr lang="en-GB" sz="1200" b="0" i="0" u="none" strike="noStrike" baseline="0" dirty="0"/>
            </a:br>
            <a:r>
              <a:rPr lang="en-GB" sz="1200" b="0" i="0" u="none" strike="noStrike" baseline="0" dirty="0"/>
              <a:t>▼</a:t>
            </a:r>
            <a:r>
              <a:rPr lang="en-GB" sz="1200" b="0" i="0" u="none" strike="noStrike" baseline="0" dirty="0">
                <a:solidFill>
                  <a:schemeClr val="bg1"/>
                </a:solidFill>
              </a:rPr>
              <a:t>This medicinal product is subject to additional monitoring. This will allow quick identification of new safety information. </a:t>
            </a:r>
            <a:br>
              <a:rPr lang="en-GB" sz="1200" b="0" i="0" u="none" strike="noStrike" baseline="0" dirty="0">
                <a:solidFill>
                  <a:schemeClr val="bg1"/>
                </a:solidFill>
              </a:rPr>
            </a:br>
            <a:r>
              <a:rPr lang="en-GB" sz="1200" b="0" i="0" u="none" strike="noStrike" baseline="0" dirty="0">
                <a:solidFill>
                  <a:schemeClr val="bg1"/>
                </a:solidFill>
              </a:rPr>
              <a:t>Healthcare professionals are asked to report any suspected adverse reactions. The PI and AE reporting are available at the end of this slide deck.</a:t>
            </a:r>
            <a:endParaRPr lang="en-GB" sz="1200" dirty="0">
              <a:solidFill>
                <a:schemeClr val="bg1"/>
              </a:solidFill>
            </a:endParaRPr>
          </a:p>
        </p:txBody>
      </p:sp>
    </p:spTree>
    <p:extLst>
      <p:ext uri="{BB962C8B-B14F-4D97-AF65-F5344CB8AC3E}">
        <p14:creationId xmlns:p14="http://schemas.microsoft.com/office/powerpoint/2010/main" val="20166787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1FB8D2E-9DE9-7F8C-D908-9D96823CBBD1}"/>
              </a:ext>
            </a:extLst>
          </p:cNvPr>
          <p:cNvSpPr>
            <a:spLocks noGrp="1"/>
          </p:cNvSpPr>
          <p:nvPr>
            <p:ph idx="1"/>
          </p:nvPr>
        </p:nvSpPr>
        <p:spPr>
          <a:xfrm>
            <a:off x="349250" y="1822450"/>
            <a:ext cx="5688013" cy="1282700"/>
          </a:xfrm>
        </p:spPr>
        <p:txBody>
          <a:bodyPr/>
          <a:lstStyle/>
          <a:p>
            <a:r>
              <a:rPr lang="en-GB" sz="1400" dirty="0"/>
              <a:t>The specific gait mechanics of people with ACH has been hypothesised but not investigated in literature </a:t>
            </a:r>
          </a:p>
          <a:p>
            <a:r>
              <a:rPr lang="en-GB" sz="1400" dirty="0"/>
              <a:t>The aim of this study was to identify </a:t>
            </a:r>
            <a:r>
              <a:rPr lang="en-GB" sz="1400" dirty="0" err="1"/>
              <a:t>spatio</a:t>
            </a:r>
            <a:r>
              <a:rPr lang="en-GB" sz="1400" dirty="0"/>
              <a:t>-temporal, kinematic and kinetic gait parameters in children with ACH compared to </a:t>
            </a:r>
            <a:br>
              <a:rPr lang="en-GB" sz="1400" dirty="0"/>
            </a:br>
            <a:r>
              <a:rPr lang="en-GB" sz="1400" dirty="0"/>
              <a:t>children of average height (CAH) in the same age range</a:t>
            </a:r>
          </a:p>
        </p:txBody>
      </p:sp>
      <p:graphicFrame>
        <p:nvGraphicFramePr>
          <p:cNvPr id="10" name="Content Placeholder 9">
            <a:extLst>
              <a:ext uri="{FF2B5EF4-FFF2-40B4-BE49-F238E27FC236}">
                <a16:creationId xmlns:a16="http://schemas.microsoft.com/office/drawing/2014/main" id="{53750408-31D1-84F7-6BD1-192265B92BB0}"/>
              </a:ext>
            </a:extLst>
          </p:cNvPr>
          <p:cNvGraphicFramePr>
            <a:graphicFrameLocks noGrp="1"/>
          </p:cNvGraphicFramePr>
          <p:nvPr>
            <p:ph idx="13"/>
            <p:extLst>
              <p:ext uri="{D42A27DB-BD31-4B8C-83A1-F6EECF244321}">
                <p14:modId xmlns:p14="http://schemas.microsoft.com/office/powerpoint/2010/main" val="2200038701"/>
              </p:ext>
            </p:extLst>
          </p:nvPr>
        </p:nvGraphicFramePr>
        <p:xfrm>
          <a:off x="6176963" y="1822450"/>
          <a:ext cx="5688012" cy="365601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3" name="Content Placeholder 12">
            <a:extLst>
              <a:ext uri="{FF2B5EF4-FFF2-40B4-BE49-F238E27FC236}">
                <a16:creationId xmlns:a16="http://schemas.microsoft.com/office/drawing/2014/main" id="{736B2FB0-2578-31EC-FBA7-8A18D7C23B7F}"/>
              </a:ext>
            </a:extLst>
          </p:cNvPr>
          <p:cNvSpPr>
            <a:spLocks noGrp="1"/>
          </p:cNvSpPr>
          <p:nvPr>
            <p:ph sz="quarter" idx="12"/>
          </p:nvPr>
        </p:nvSpPr>
        <p:spPr/>
        <p:txBody>
          <a:bodyPr>
            <a:normAutofit lnSpcReduction="10000"/>
          </a:bodyPr>
          <a:lstStyle/>
          <a:p>
            <a:r>
              <a:rPr lang="en-GB" dirty="0"/>
              <a:t>Findings suggest an imbalanced foot-to-leg ratio may influence gait patterns in children with ACH, particularly during the IC and TO phases of GC</a:t>
            </a:r>
          </a:p>
        </p:txBody>
      </p:sp>
      <p:sp>
        <p:nvSpPr>
          <p:cNvPr id="12" name="Title 11">
            <a:extLst>
              <a:ext uri="{FF2B5EF4-FFF2-40B4-BE49-F238E27FC236}">
                <a16:creationId xmlns:a16="http://schemas.microsoft.com/office/drawing/2014/main" id="{3B5F0014-733A-3347-5AA7-30E48C79B76F}"/>
              </a:ext>
            </a:extLst>
          </p:cNvPr>
          <p:cNvSpPr>
            <a:spLocks noGrp="1"/>
          </p:cNvSpPr>
          <p:nvPr>
            <p:ph type="title"/>
          </p:nvPr>
        </p:nvSpPr>
        <p:spPr/>
        <p:txBody>
          <a:bodyPr>
            <a:normAutofit/>
          </a:bodyPr>
          <a:lstStyle/>
          <a:p>
            <a:r>
              <a:rPr lang="en-GB" sz="2800" dirty="0"/>
              <a:t>Differences in gait parameters in children with ACH </a:t>
            </a:r>
            <a:br>
              <a:rPr lang="en-GB" sz="2800" dirty="0"/>
            </a:br>
            <a:r>
              <a:rPr lang="en-GB" sz="2800" dirty="0"/>
              <a:t>compared to typically developed children</a:t>
            </a:r>
          </a:p>
        </p:txBody>
      </p:sp>
      <p:sp>
        <p:nvSpPr>
          <p:cNvPr id="7" name="Footer Placeholder 6">
            <a:extLst>
              <a:ext uri="{FF2B5EF4-FFF2-40B4-BE49-F238E27FC236}">
                <a16:creationId xmlns:a16="http://schemas.microsoft.com/office/drawing/2014/main" id="{FE2FD1F1-3D79-EBC2-C34B-9446F63A1D44}"/>
              </a:ext>
            </a:extLst>
          </p:cNvPr>
          <p:cNvSpPr>
            <a:spLocks noGrp="1"/>
          </p:cNvSpPr>
          <p:nvPr>
            <p:ph type="ftr" sz="quarter" idx="11"/>
          </p:nvPr>
        </p:nvSpPr>
        <p:spPr>
          <a:xfrm>
            <a:off x="337351" y="6131861"/>
            <a:ext cx="9756000" cy="581635"/>
          </a:xfrm>
        </p:spPr>
        <p:txBody>
          <a:bodyPr/>
          <a:lstStyle/>
          <a:p>
            <a:r>
              <a:rPr lang="en-GB" sz="800" dirty="0"/>
              <a:t>▼Vosoritide is indicated for the treatment of achondroplasia in patients 4 months of age and older whose epiphyses are not closed. The diagnosis of achondroplasia should be confirmed by appropriate genetic testing. This medicinal product is subject to additional monitoring. This will allow quick identification of new safety information. Healthcare professionals are asked to report any suspected adverse reactions. The PI and AE reporting are available at the end of this slide deck. ACH, achondroplasia; CAH, children of average height; GC, gait cycle; IC, initial contact; TO, toe-off. </a:t>
            </a:r>
            <a:br>
              <a:rPr lang="en-GB" sz="800" dirty="0"/>
            </a:br>
            <a:r>
              <a:rPr lang="en-GB" sz="800" dirty="0"/>
              <a:t>1. </a:t>
            </a:r>
            <a:r>
              <a:rPr lang="en-GB" sz="800" dirty="0" err="1"/>
              <a:t>Cinthuja</a:t>
            </a:r>
            <a:r>
              <a:rPr lang="en-GB" sz="800" dirty="0"/>
              <a:t> P, et al. Biomechanics 2021; 1(2):190–201  Adapted from </a:t>
            </a:r>
            <a:r>
              <a:rPr lang="en-GB" sz="800" dirty="0" err="1"/>
              <a:t>Hergenröther</a:t>
            </a:r>
            <a:r>
              <a:rPr lang="en-GB" sz="800" dirty="0"/>
              <a:t> M, et al. </a:t>
            </a:r>
            <a:r>
              <a:rPr lang="en-GB" sz="800" dirty="0" err="1"/>
              <a:t>Plos</a:t>
            </a:r>
            <a:r>
              <a:rPr lang="en-GB" sz="800" dirty="0"/>
              <a:t> One 2025. https://doi. org/10.1371/journal.pone.0326184.  </a:t>
            </a:r>
          </a:p>
        </p:txBody>
      </p:sp>
      <p:sp>
        <p:nvSpPr>
          <p:cNvPr id="11" name="Oval 10">
            <a:extLst>
              <a:ext uri="{FF2B5EF4-FFF2-40B4-BE49-F238E27FC236}">
                <a16:creationId xmlns:a16="http://schemas.microsoft.com/office/drawing/2014/main" id="{F76CC8C6-7555-D0B0-DD08-666D9EC93C97}"/>
              </a:ext>
            </a:extLst>
          </p:cNvPr>
          <p:cNvSpPr>
            <a:spLocks noChangeAspect="1"/>
          </p:cNvSpPr>
          <p:nvPr/>
        </p:nvSpPr>
        <p:spPr>
          <a:xfrm>
            <a:off x="10799728" y="77925"/>
            <a:ext cx="1296000" cy="129600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dirty="0"/>
              <a:t>Full slide deck available</a:t>
            </a:r>
          </a:p>
        </p:txBody>
      </p:sp>
      <p:pic>
        <p:nvPicPr>
          <p:cNvPr id="14" name="Content Placeholder 13">
            <a:extLst>
              <a:ext uri="{FF2B5EF4-FFF2-40B4-BE49-F238E27FC236}">
                <a16:creationId xmlns:a16="http://schemas.microsoft.com/office/drawing/2014/main" id="{E8E31412-EF6C-D048-99C0-B0B0F3D870E5}"/>
              </a:ext>
            </a:extLst>
          </p:cNvPr>
          <p:cNvPicPr>
            <a:picLocks noGrp="1" noChangeAspect="1"/>
          </p:cNvPicPr>
          <p:nvPr>
            <p:ph idx="14"/>
          </p:nvPr>
        </p:nvPicPr>
        <p:blipFill>
          <a:blip r:embed="rId7"/>
          <a:stretch>
            <a:fillRect/>
          </a:stretch>
        </p:blipFill>
        <p:spPr>
          <a:xfrm>
            <a:off x="341721" y="3314700"/>
            <a:ext cx="5760000" cy="2242512"/>
          </a:xfrm>
          <a:prstGeom prst="rect">
            <a:avLst/>
          </a:prstGeom>
          <a:noFill/>
        </p:spPr>
      </p:pic>
    </p:spTree>
    <p:extLst>
      <p:ext uri="{BB962C8B-B14F-4D97-AF65-F5344CB8AC3E}">
        <p14:creationId xmlns:p14="http://schemas.microsoft.com/office/powerpoint/2010/main" val="16849900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1FB8D2E-9DE9-7F8C-D908-9D96823CBBD1}"/>
              </a:ext>
            </a:extLst>
          </p:cNvPr>
          <p:cNvSpPr>
            <a:spLocks noGrp="1"/>
          </p:cNvSpPr>
          <p:nvPr>
            <p:ph idx="1"/>
          </p:nvPr>
        </p:nvSpPr>
        <p:spPr>
          <a:xfrm>
            <a:off x="349763" y="1821973"/>
            <a:ext cx="5688000" cy="1060880"/>
          </a:xfrm>
        </p:spPr>
        <p:txBody>
          <a:bodyPr/>
          <a:lstStyle/>
          <a:p>
            <a:r>
              <a:rPr lang="en-GB" sz="1200" dirty="0"/>
              <a:t>Due to the craniofacial anatomy of people with ACH, sleep-disordered breathing (SDB) occurs more frequently than in the average stature population</a:t>
            </a:r>
          </a:p>
          <a:p>
            <a:r>
              <a:rPr lang="en-GB" sz="1200" dirty="0"/>
              <a:t>To address the lack of guidance, the EAF sought consensus on screening and managing SBD in achondroplasia, creating principles for optimal care SDB in ACH</a:t>
            </a:r>
          </a:p>
        </p:txBody>
      </p:sp>
      <p:graphicFrame>
        <p:nvGraphicFramePr>
          <p:cNvPr id="8" name="Content Placeholder 7">
            <a:extLst>
              <a:ext uri="{FF2B5EF4-FFF2-40B4-BE49-F238E27FC236}">
                <a16:creationId xmlns:a16="http://schemas.microsoft.com/office/drawing/2014/main" id="{DFDC4CA3-AEEE-5E44-15E0-D5EA88E29C90}"/>
              </a:ext>
            </a:extLst>
          </p:cNvPr>
          <p:cNvGraphicFramePr>
            <a:graphicFrameLocks noGrp="1"/>
          </p:cNvGraphicFramePr>
          <p:nvPr>
            <p:ph idx="14"/>
          </p:nvPr>
        </p:nvGraphicFramePr>
        <p:xfrm>
          <a:off x="341313" y="3390900"/>
          <a:ext cx="5688012" cy="20955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Content Placeholder 4">
            <a:extLst>
              <a:ext uri="{FF2B5EF4-FFF2-40B4-BE49-F238E27FC236}">
                <a16:creationId xmlns:a16="http://schemas.microsoft.com/office/drawing/2014/main" id="{DCA70B3A-16C3-4F13-4D40-52A4ADD63E3D}"/>
              </a:ext>
            </a:extLst>
          </p:cNvPr>
          <p:cNvSpPr>
            <a:spLocks noGrp="1"/>
          </p:cNvSpPr>
          <p:nvPr>
            <p:ph sz="quarter" idx="12"/>
          </p:nvPr>
        </p:nvSpPr>
        <p:spPr/>
        <p:txBody>
          <a:bodyPr>
            <a:normAutofit lnSpcReduction="10000"/>
          </a:bodyPr>
          <a:lstStyle/>
          <a:p>
            <a:r>
              <a:rPr lang="en-GB" dirty="0"/>
              <a:t>The development of guiding principles by the EAF will assist clinicians and HCPs </a:t>
            </a:r>
            <a:br>
              <a:rPr lang="en-GB" dirty="0"/>
            </a:br>
            <a:r>
              <a:rPr lang="en-GB" dirty="0"/>
              <a:t>in SDB diagnosis and management </a:t>
            </a:r>
          </a:p>
        </p:txBody>
      </p:sp>
      <p:sp>
        <p:nvSpPr>
          <p:cNvPr id="6" name="Title 5">
            <a:extLst>
              <a:ext uri="{FF2B5EF4-FFF2-40B4-BE49-F238E27FC236}">
                <a16:creationId xmlns:a16="http://schemas.microsoft.com/office/drawing/2014/main" id="{31EF5F10-2328-1F2D-F903-567E6CDDA5EB}"/>
              </a:ext>
            </a:extLst>
          </p:cNvPr>
          <p:cNvSpPr>
            <a:spLocks noGrp="1"/>
          </p:cNvSpPr>
          <p:nvPr>
            <p:ph type="title"/>
          </p:nvPr>
        </p:nvSpPr>
        <p:spPr/>
        <p:txBody>
          <a:bodyPr>
            <a:normAutofit/>
          </a:bodyPr>
          <a:lstStyle/>
          <a:p>
            <a:r>
              <a:rPr lang="en-GB" sz="2800" dirty="0"/>
              <a:t>Management of sleep-disordered breathing in achondroplasia: </a:t>
            </a:r>
            <a:br>
              <a:rPr lang="en-GB" sz="2800" dirty="0"/>
            </a:br>
            <a:r>
              <a:rPr lang="en-GB" sz="2800" dirty="0"/>
              <a:t>guiding principles of the European Achondroplasia Forum </a:t>
            </a:r>
          </a:p>
        </p:txBody>
      </p:sp>
      <p:sp>
        <p:nvSpPr>
          <p:cNvPr id="7" name="Footer Placeholder 6">
            <a:extLst>
              <a:ext uri="{FF2B5EF4-FFF2-40B4-BE49-F238E27FC236}">
                <a16:creationId xmlns:a16="http://schemas.microsoft.com/office/drawing/2014/main" id="{FE2FD1F1-3D79-EBC2-C34B-9446F63A1D44}"/>
              </a:ext>
            </a:extLst>
          </p:cNvPr>
          <p:cNvSpPr>
            <a:spLocks noGrp="1"/>
          </p:cNvSpPr>
          <p:nvPr>
            <p:ph type="ftr" sz="quarter" idx="11"/>
          </p:nvPr>
        </p:nvSpPr>
        <p:spPr/>
        <p:txBody>
          <a:bodyPr/>
          <a:lstStyle/>
          <a:p>
            <a:r>
              <a:rPr lang="en-GB" dirty="0"/>
              <a:t>ACH, achondroplasia; EAF, European Achondroplasia Forum; SDB, sleep-disordered breathing.</a:t>
            </a:r>
            <a:br>
              <a:rPr lang="en-GB" dirty="0"/>
            </a:br>
            <a:r>
              <a:rPr lang="en-GB" dirty="0"/>
              <a:t>Adapted from Fauroux B, et al. </a:t>
            </a:r>
            <a:r>
              <a:rPr lang="en-GB" dirty="0" err="1"/>
              <a:t>Orphanet</a:t>
            </a:r>
            <a:r>
              <a:rPr lang="en-GB" dirty="0"/>
              <a:t> J Rare Dis 2025;20(1):233.</a:t>
            </a:r>
          </a:p>
        </p:txBody>
      </p:sp>
      <p:sp>
        <p:nvSpPr>
          <p:cNvPr id="16" name="Content Placeholder 1">
            <a:extLst>
              <a:ext uri="{FF2B5EF4-FFF2-40B4-BE49-F238E27FC236}">
                <a16:creationId xmlns:a16="http://schemas.microsoft.com/office/drawing/2014/main" id="{CB54C4C8-E649-DEA4-EC98-FDC0F8FE4DF5}"/>
              </a:ext>
            </a:extLst>
          </p:cNvPr>
          <p:cNvSpPr txBox="1">
            <a:spLocks/>
          </p:cNvSpPr>
          <p:nvPr/>
        </p:nvSpPr>
        <p:spPr>
          <a:xfrm>
            <a:off x="6176975" y="4152900"/>
            <a:ext cx="5688000" cy="1333500"/>
          </a:xfrm>
          <a:prstGeom prst="rect">
            <a:avLst/>
          </a:prstGeom>
          <a:solidFill>
            <a:schemeClr val="bg2">
              <a:lumMod val="95000"/>
            </a:schemeClr>
          </a:solidFill>
        </p:spPr>
        <p:txBody>
          <a:bodyPr vert="horz" lIns="91440" tIns="45720" rIns="91440" bIns="45720" rtlCol="0">
            <a:noAutofit/>
          </a:bodyPr>
          <a:lstStyle>
            <a:lvl1pPr marL="269875" indent="-269875" algn="l" defTabSz="914400" rtl="0" eaLnBrk="1" latinLnBrk="0" hangingPunct="1">
              <a:lnSpc>
                <a:spcPct val="100000"/>
              </a:lnSpc>
              <a:spcBef>
                <a:spcPts val="1000"/>
              </a:spcBef>
              <a:buClr>
                <a:schemeClr val="accent3"/>
              </a:buClr>
              <a:buFont typeface="Arial" panose="020B0604020202020204" pitchFamily="34" charset="0"/>
              <a:buChar char="►"/>
              <a:defRPr sz="1600" kern="1200">
                <a:solidFill>
                  <a:schemeClr val="tx2"/>
                </a:solidFill>
                <a:latin typeface="+mn-lt"/>
                <a:ea typeface="+mn-ea"/>
                <a:cs typeface="+mn-cs"/>
              </a:defRPr>
            </a:lvl1pPr>
            <a:lvl2pPr marL="539750" indent="-182563" algn="l" defTabSz="914400" rtl="0" eaLnBrk="1" latinLnBrk="0" hangingPunct="1">
              <a:lnSpc>
                <a:spcPct val="100000"/>
              </a:lnSpc>
              <a:spcBef>
                <a:spcPts val="500"/>
              </a:spcBef>
              <a:buClr>
                <a:schemeClr val="accent3"/>
              </a:buClr>
              <a:buFont typeface="Arial" panose="020B0604020202020204" pitchFamily="34" charset="0"/>
              <a:buChar char="ꟷ"/>
              <a:defRPr sz="1400" kern="1200">
                <a:solidFill>
                  <a:schemeClr val="tx2"/>
                </a:solidFill>
                <a:latin typeface="+mn-lt"/>
                <a:ea typeface="+mn-ea"/>
                <a:cs typeface="+mn-cs"/>
              </a:defRPr>
            </a:lvl2pPr>
            <a:lvl3pPr marL="1252538" indent="-338138" algn="l" defTabSz="914400" rtl="0" eaLnBrk="1" latinLnBrk="0" hangingPunct="1">
              <a:lnSpc>
                <a:spcPct val="100000"/>
              </a:lnSpc>
              <a:spcBef>
                <a:spcPts val="500"/>
              </a:spcBef>
              <a:buClr>
                <a:schemeClr val="accent3"/>
              </a:buClr>
              <a:buFont typeface="Arial" panose="020B0604020202020204" pitchFamily="34" charset="0"/>
              <a:buChar char="ꟷ"/>
              <a:defRPr sz="1200" kern="1200">
                <a:solidFill>
                  <a:schemeClr val="tx2"/>
                </a:solidFill>
                <a:latin typeface="+mn-lt"/>
                <a:ea typeface="+mn-ea"/>
                <a:cs typeface="+mn-cs"/>
              </a:defRPr>
            </a:lvl3pPr>
            <a:lvl4pPr marL="1609725" indent="-357188" algn="l" defTabSz="914400" rtl="0" eaLnBrk="1" latinLnBrk="0" hangingPunct="1">
              <a:lnSpc>
                <a:spcPct val="100000"/>
              </a:lnSpc>
              <a:spcBef>
                <a:spcPts val="500"/>
              </a:spcBef>
              <a:buClr>
                <a:schemeClr val="accent3"/>
              </a:buClr>
              <a:buFont typeface="Arial" panose="020B0604020202020204" pitchFamily="34" charset="0"/>
              <a:buChar char="ꟷ"/>
              <a:defRPr sz="1100" kern="1200">
                <a:solidFill>
                  <a:schemeClr val="tx2"/>
                </a:solidFill>
                <a:latin typeface="+mn-lt"/>
                <a:ea typeface="+mn-ea"/>
                <a:cs typeface="+mn-cs"/>
              </a:defRPr>
            </a:lvl4pPr>
            <a:lvl5pPr marL="1978025" indent="-368300" algn="l" defTabSz="914400" rtl="0" eaLnBrk="1" latinLnBrk="0" hangingPunct="1">
              <a:lnSpc>
                <a:spcPct val="100000"/>
              </a:lnSpc>
              <a:spcBef>
                <a:spcPts val="500"/>
              </a:spcBef>
              <a:buClr>
                <a:schemeClr val="accent3"/>
              </a:buClr>
              <a:buFont typeface="Arial" panose="020B0604020202020204" pitchFamily="34" charset="0"/>
              <a:buChar char="ꟷ"/>
              <a:defRPr sz="11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100" dirty="0"/>
              <a:t>Consensus was achieved at 100% with high levels of agreement (range 8.9–9.7) for </a:t>
            </a:r>
            <a:br>
              <a:rPr lang="en-GB" sz="1100" dirty="0"/>
            </a:br>
            <a:r>
              <a:rPr lang="en-GB" sz="1100" dirty="0"/>
              <a:t>all 5 principles</a:t>
            </a:r>
          </a:p>
          <a:p>
            <a:r>
              <a:rPr lang="en-GB" sz="1100" dirty="0"/>
              <a:t>A sleep specialist and multidisciplinary ACH team should work together to treat SDB in patients with ACH</a:t>
            </a:r>
          </a:p>
          <a:p>
            <a:r>
              <a:rPr lang="en-GB" sz="1100" dirty="0"/>
              <a:t>Early diagnosis and treatment will improve QoL for patients with ACH and minimise </a:t>
            </a:r>
            <a:br>
              <a:rPr lang="en-GB" sz="1100" dirty="0"/>
            </a:br>
            <a:r>
              <a:rPr lang="en-GB" sz="1100" dirty="0"/>
              <a:t>long-term risk of cardiovascular and metabolic disease</a:t>
            </a:r>
          </a:p>
        </p:txBody>
      </p:sp>
      <p:grpSp>
        <p:nvGrpSpPr>
          <p:cNvPr id="3" name="Group 2">
            <a:extLst>
              <a:ext uri="{FF2B5EF4-FFF2-40B4-BE49-F238E27FC236}">
                <a16:creationId xmlns:a16="http://schemas.microsoft.com/office/drawing/2014/main" id="{F1BCE1EB-E570-697D-310A-2E1E228A08B0}"/>
              </a:ext>
            </a:extLst>
          </p:cNvPr>
          <p:cNvGrpSpPr/>
          <p:nvPr/>
        </p:nvGrpSpPr>
        <p:grpSpPr>
          <a:xfrm>
            <a:off x="6176963" y="1822266"/>
            <a:ext cx="5688012" cy="2416063"/>
            <a:chOff x="6176963" y="1822266"/>
            <a:chExt cx="5688012" cy="2416063"/>
          </a:xfrm>
        </p:grpSpPr>
        <p:sp>
          <p:nvSpPr>
            <p:cNvPr id="4" name="Straight Connector 3">
              <a:extLst>
                <a:ext uri="{FF2B5EF4-FFF2-40B4-BE49-F238E27FC236}">
                  <a16:creationId xmlns:a16="http://schemas.microsoft.com/office/drawing/2014/main" id="{4EB9487C-E00B-D570-D126-E561E5AC642F}"/>
                </a:ext>
              </a:extLst>
            </p:cNvPr>
            <p:cNvSpPr/>
            <p:nvPr/>
          </p:nvSpPr>
          <p:spPr>
            <a:xfrm>
              <a:off x="6176963" y="1822266"/>
              <a:ext cx="5688012" cy="0"/>
            </a:xfrm>
            <a:prstGeom prst="line">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en-GB"/>
            </a:p>
          </p:txBody>
        </p:sp>
        <p:sp>
          <p:nvSpPr>
            <p:cNvPr id="10" name="Free-form: Shape 9">
              <a:extLst>
                <a:ext uri="{FF2B5EF4-FFF2-40B4-BE49-F238E27FC236}">
                  <a16:creationId xmlns:a16="http://schemas.microsoft.com/office/drawing/2014/main" id="{62D3503A-51E0-65C8-1593-0654AEEE655D}"/>
                </a:ext>
              </a:extLst>
            </p:cNvPr>
            <p:cNvSpPr/>
            <p:nvPr/>
          </p:nvSpPr>
          <p:spPr>
            <a:xfrm>
              <a:off x="6176963" y="1822266"/>
              <a:ext cx="1137602" cy="483212"/>
            </a:xfrm>
            <a:custGeom>
              <a:avLst/>
              <a:gdLst>
                <a:gd name="connsiteX0" fmla="*/ 0 w 1137602"/>
                <a:gd name="connsiteY0" fmla="*/ 0 h 483212"/>
                <a:gd name="connsiteX1" fmla="*/ 1137602 w 1137602"/>
                <a:gd name="connsiteY1" fmla="*/ 0 h 483212"/>
                <a:gd name="connsiteX2" fmla="*/ 1137602 w 1137602"/>
                <a:gd name="connsiteY2" fmla="*/ 483212 h 483212"/>
                <a:gd name="connsiteX3" fmla="*/ 0 w 1137602"/>
                <a:gd name="connsiteY3" fmla="*/ 483212 h 483212"/>
                <a:gd name="connsiteX4" fmla="*/ 0 w 1137602"/>
                <a:gd name="connsiteY4" fmla="*/ 0 h 4832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7602" h="483212">
                  <a:moveTo>
                    <a:pt x="0" y="0"/>
                  </a:moveTo>
                  <a:lnTo>
                    <a:pt x="1137602" y="0"/>
                  </a:lnTo>
                  <a:lnTo>
                    <a:pt x="1137602" y="483212"/>
                  </a:lnTo>
                  <a:lnTo>
                    <a:pt x="0" y="483212"/>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45720" tIns="45720" rIns="45720" bIns="45720" numCol="1" spcCol="1270" anchor="t" anchorCtr="0">
              <a:noAutofit/>
            </a:bodyPr>
            <a:lstStyle/>
            <a:p>
              <a:pPr marL="0" lvl="0" indent="0" algn="l" defTabSz="533400">
                <a:lnSpc>
                  <a:spcPct val="90000"/>
                </a:lnSpc>
                <a:spcBef>
                  <a:spcPct val="0"/>
                </a:spcBef>
                <a:spcAft>
                  <a:spcPct val="35000"/>
                </a:spcAft>
                <a:buNone/>
              </a:pPr>
              <a:r>
                <a:rPr lang="en-GB" sz="1200" kern="1200" dirty="0"/>
                <a:t>Principle A: </a:t>
              </a:r>
            </a:p>
          </p:txBody>
        </p:sp>
        <p:sp>
          <p:nvSpPr>
            <p:cNvPr id="11" name="Free-form: Shape 10">
              <a:extLst>
                <a:ext uri="{FF2B5EF4-FFF2-40B4-BE49-F238E27FC236}">
                  <a16:creationId xmlns:a16="http://schemas.microsoft.com/office/drawing/2014/main" id="{4EB3F48D-1D17-BFF4-CF14-BC48BC4C5E8E}"/>
                </a:ext>
              </a:extLst>
            </p:cNvPr>
            <p:cNvSpPr/>
            <p:nvPr/>
          </p:nvSpPr>
          <p:spPr>
            <a:xfrm>
              <a:off x="7399885" y="1844208"/>
              <a:ext cx="4465089" cy="438855"/>
            </a:xfrm>
            <a:custGeom>
              <a:avLst/>
              <a:gdLst>
                <a:gd name="connsiteX0" fmla="*/ 0 w 4465089"/>
                <a:gd name="connsiteY0" fmla="*/ 0 h 438855"/>
                <a:gd name="connsiteX1" fmla="*/ 4465089 w 4465089"/>
                <a:gd name="connsiteY1" fmla="*/ 0 h 438855"/>
                <a:gd name="connsiteX2" fmla="*/ 4465089 w 4465089"/>
                <a:gd name="connsiteY2" fmla="*/ 438855 h 438855"/>
                <a:gd name="connsiteX3" fmla="*/ 0 w 4465089"/>
                <a:gd name="connsiteY3" fmla="*/ 438855 h 438855"/>
                <a:gd name="connsiteX4" fmla="*/ 0 w 4465089"/>
                <a:gd name="connsiteY4" fmla="*/ 0 h 4388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65089" h="438855">
                  <a:moveTo>
                    <a:pt x="0" y="0"/>
                  </a:moveTo>
                  <a:lnTo>
                    <a:pt x="4465089" y="0"/>
                  </a:lnTo>
                  <a:lnTo>
                    <a:pt x="4465089" y="438855"/>
                  </a:lnTo>
                  <a:lnTo>
                    <a:pt x="0" y="43885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38100" tIns="38100" rIns="38100" bIns="38100" numCol="1" spcCol="1270" anchor="t" anchorCtr="0">
              <a:noAutofit/>
            </a:bodyPr>
            <a:lstStyle/>
            <a:p>
              <a:pPr marL="0" lvl="0" indent="0" algn="l" defTabSz="444500">
                <a:lnSpc>
                  <a:spcPct val="90000"/>
                </a:lnSpc>
                <a:spcBef>
                  <a:spcPct val="0"/>
                </a:spcBef>
                <a:spcAft>
                  <a:spcPct val="35000"/>
                </a:spcAft>
                <a:buNone/>
              </a:pPr>
              <a:r>
                <a:rPr lang="en-GB" sz="1000" kern="1200" dirty="0"/>
                <a:t>Due to the high prevalence of sleep-disordered breathing in individuals with ACH of all ages, and the risk of associated complications, lifelong assessment and proactive management is required</a:t>
              </a:r>
              <a:endParaRPr lang="en-GB" sz="1200" kern="1200" dirty="0"/>
            </a:p>
          </p:txBody>
        </p:sp>
        <p:sp>
          <p:nvSpPr>
            <p:cNvPr id="13" name="Straight Connector 12">
              <a:extLst>
                <a:ext uri="{FF2B5EF4-FFF2-40B4-BE49-F238E27FC236}">
                  <a16:creationId xmlns:a16="http://schemas.microsoft.com/office/drawing/2014/main" id="{764BD23E-6FFF-9EE8-360D-3C299FCBB29A}"/>
                </a:ext>
              </a:extLst>
            </p:cNvPr>
            <p:cNvSpPr/>
            <p:nvPr/>
          </p:nvSpPr>
          <p:spPr>
            <a:xfrm>
              <a:off x="6176963" y="2305478"/>
              <a:ext cx="5688012" cy="0"/>
            </a:xfrm>
            <a:prstGeom prst="line">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en-GB"/>
            </a:p>
          </p:txBody>
        </p:sp>
        <p:sp>
          <p:nvSpPr>
            <p:cNvPr id="14" name="Free-form: Shape 13">
              <a:extLst>
                <a:ext uri="{FF2B5EF4-FFF2-40B4-BE49-F238E27FC236}">
                  <a16:creationId xmlns:a16="http://schemas.microsoft.com/office/drawing/2014/main" id="{C437029E-FE32-655D-D819-EDC5ECD8E046}"/>
                </a:ext>
              </a:extLst>
            </p:cNvPr>
            <p:cNvSpPr/>
            <p:nvPr/>
          </p:nvSpPr>
          <p:spPr>
            <a:xfrm>
              <a:off x="6176963" y="2305478"/>
              <a:ext cx="1137602" cy="483212"/>
            </a:xfrm>
            <a:custGeom>
              <a:avLst/>
              <a:gdLst>
                <a:gd name="connsiteX0" fmla="*/ 0 w 1137602"/>
                <a:gd name="connsiteY0" fmla="*/ 0 h 483212"/>
                <a:gd name="connsiteX1" fmla="*/ 1137602 w 1137602"/>
                <a:gd name="connsiteY1" fmla="*/ 0 h 483212"/>
                <a:gd name="connsiteX2" fmla="*/ 1137602 w 1137602"/>
                <a:gd name="connsiteY2" fmla="*/ 483212 h 483212"/>
                <a:gd name="connsiteX3" fmla="*/ 0 w 1137602"/>
                <a:gd name="connsiteY3" fmla="*/ 483212 h 483212"/>
                <a:gd name="connsiteX4" fmla="*/ 0 w 1137602"/>
                <a:gd name="connsiteY4" fmla="*/ 0 h 4832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7602" h="483212">
                  <a:moveTo>
                    <a:pt x="0" y="0"/>
                  </a:moveTo>
                  <a:lnTo>
                    <a:pt x="1137602" y="0"/>
                  </a:lnTo>
                  <a:lnTo>
                    <a:pt x="1137602" y="483212"/>
                  </a:lnTo>
                  <a:lnTo>
                    <a:pt x="0" y="483212"/>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45720" tIns="45720" rIns="45720" bIns="45720" numCol="1" spcCol="1270" anchor="t" anchorCtr="0">
              <a:noAutofit/>
            </a:bodyPr>
            <a:lstStyle/>
            <a:p>
              <a:pPr marL="0" lvl="0" indent="0" algn="l" defTabSz="533400">
                <a:lnSpc>
                  <a:spcPct val="90000"/>
                </a:lnSpc>
                <a:spcBef>
                  <a:spcPct val="0"/>
                </a:spcBef>
                <a:spcAft>
                  <a:spcPct val="35000"/>
                </a:spcAft>
                <a:buNone/>
              </a:pPr>
              <a:r>
                <a:rPr lang="en-GB" sz="1200" kern="1200" dirty="0"/>
                <a:t>Principle B:</a:t>
              </a:r>
            </a:p>
          </p:txBody>
        </p:sp>
        <p:sp>
          <p:nvSpPr>
            <p:cNvPr id="15" name="Free-form: Shape 14">
              <a:extLst>
                <a:ext uri="{FF2B5EF4-FFF2-40B4-BE49-F238E27FC236}">
                  <a16:creationId xmlns:a16="http://schemas.microsoft.com/office/drawing/2014/main" id="{1CE5A758-5F9E-8150-D845-40C84A58E417}"/>
                </a:ext>
              </a:extLst>
            </p:cNvPr>
            <p:cNvSpPr/>
            <p:nvPr/>
          </p:nvSpPr>
          <p:spPr>
            <a:xfrm>
              <a:off x="7399885" y="2327421"/>
              <a:ext cx="4465089" cy="438855"/>
            </a:xfrm>
            <a:custGeom>
              <a:avLst/>
              <a:gdLst>
                <a:gd name="connsiteX0" fmla="*/ 0 w 4465089"/>
                <a:gd name="connsiteY0" fmla="*/ 0 h 438855"/>
                <a:gd name="connsiteX1" fmla="*/ 4465089 w 4465089"/>
                <a:gd name="connsiteY1" fmla="*/ 0 h 438855"/>
                <a:gd name="connsiteX2" fmla="*/ 4465089 w 4465089"/>
                <a:gd name="connsiteY2" fmla="*/ 438855 h 438855"/>
                <a:gd name="connsiteX3" fmla="*/ 0 w 4465089"/>
                <a:gd name="connsiteY3" fmla="*/ 438855 h 438855"/>
                <a:gd name="connsiteX4" fmla="*/ 0 w 4465089"/>
                <a:gd name="connsiteY4" fmla="*/ 0 h 4388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65089" h="438855">
                  <a:moveTo>
                    <a:pt x="0" y="0"/>
                  </a:moveTo>
                  <a:lnTo>
                    <a:pt x="4465089" y="0"/>
                  </a:lnTo>
                  <a:lnTo>
                    <a:pt x="4465089" y="438855"/>
                  </a:lnTo>
                  <a:lnTo>
                    <a:pt x="0" y="43885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38100" tIns="38100" rIns="38100" bIns="38100" numCol="1" spcCol="1270" anchor="t" anchorCtr="0">
              <a:noAutofit/>
            </a:bodyPr>
            <a:lstStyle/>
            <a:p>
              <a:pPr marL="0" lvl="0" indent="0" algn="l" defTabSz="444500">
                <a:lnSpc>
                  <a:spcPct val="90000"/>
                </a:lnSpc>
                <a:spcBef>
                  <a:spcPct val="0"/>
                </a:spcBef>
                <a:spcAft>
                  <a:spcPct val="35000"/>
                </a:spcAft>
                <a:buNone/>
              </a:pPr>
              <a:r>
                <a:rPr lang="en-GB" sz="1000" kern="1200" dirty="0"/>
                <a:t>The type of sleep study required to assess for SDB should be individualised to the age, needs, and symptoms of the patient</a:t>
              </a:r>
              <a:endParaRPr lang="en-GB" sz="1200" kern="1200" dirty="0"/>
            </a:p>
          </p:txBody>
        </p:sp>
        <p:sp>
          <p:nvSpPr>
            <p:cNvPr id="18" name="Straight Connector 17">
              <a:extLst>
                <a:ext uri="{FF2B5EF4-FFF2-40B4-BE49-F238E27FC236}">
                  <a16:creationId xmlns:a16="http://schemas.microsoft.com/office/drawing/2014/main" id="{B90D0D7E-A0FF-7D39-22D7-96D610835FAD}"/>
                </a:ext>
              </a:extLst>
            </p:cNvPr>
            <p:cNvSpPr/>
            <p:nvPr/>
          </p:nvSpPr>
          <p:spPr>
            <a:xfrm>
              <a:off x="6176963" y="2788691"/>
              <a:ext cx="5688012" cy="0"/>
            </a:xfrm>
            <a:prstGeom prst="line">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en-GB"/>
            </a:p>
          </p:txBody>
        </p:sp>
        <p:sp>
          <p:nvSpPr>
            <p:cNvPr id="19" name="Free-form: Shape 18">
              <a:extLst>
                <a:ext uri="{FF2B5EF4-FFF2-40B4-BE49-F238E27FC236}">
                  <a16:creationId xmlns:a16="http://schemas.microsoft.com/office/drawing/2014/main" id="{D96EDA92-B79E-80FF-90A1-E8E25F4B6EC8}"/>
                </a:ext>
              </a:extLst>
            </p:cNvPr>
            <p:cNvSpPr/>
            <p:nvPr/>
          </p:nvSpPr>
          <p:spPr>
            <a:xfrm>
              <a:off x="6176963" y="2788691"/>
              <a:ext cx="1137602" cy="483212"/>
            </a:xfrm>
            <a:custGeom>
              <a:avLst/>
              <a:gdLst>
                <a:gd name="connsiteX0" fmla="*/ 0 w 1137602"/>
                <a:gd name="connsiteY0" fmla="*/ 0 h 483212"/>
                <a:gd name="connsiteX1" fmla="*/ 1137602 w 1137602"/>
                <a:gd name="connsiteY1" fmla="*/ 0 h 483212"/>
                <a:gd name="connsiteX2" fmla="*/ 1137602 w 1137602"/>
                <a:gd name="connsiteY2" fmla="*/ 483212 h 483212"/>
                <a:gd name="connsiteX3" fmla="*/ 0 w 1137602"/>
                <a:gd name="connsiteY3" fmla="*/ 483212 h 483212"/>
                <a:gd name="connsiteX4" fmla="*/ 0 w 1137602"/>
                <a:gd name="connsiteY4" fmla="*/ 0 h 4832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7602" h="483212">
                  <a:moveTo>
                    <a:pt x="0" y="0"/>
                  </a:moveTo>
                  <a:lnTo>
                    <a:pt x="1137602" y="0"/>
                  </a:lnTo>
                  <a:lnTo>
                    <a:pt x="1137602" y="483212"/>
                  </a:lnTo>
                  <a:lnTo>
                    <a:pt x="0" y="483212"/>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45720" tIns="45720" rIns="45720" bIns="45720" numCol="1" spcCol="1270" anchor="t" anchorCtr="0">
              <a:noAutofit/>
            </a:bodyPr>
            <a:lstStyle/>
            <a:p>
              <a:pPr marL="0" lvl="0" indent="0" algn="l" defTabSz="533400">
                <a:lnSpc>
                  <a:spcPct val="90000"/>
                </a:lnSpc>
                <a:spcBef>
                  <a:spcPct val="0"/>
                </a:spcBef>
                <a:spcAft>
                  <a:spcPct val="35000"/>
                </a:spcAft>
                <a:buNone/>
              </a:pPr>
              <a:r>
                <a:rPr lang="en-GB" sz="1200" kern="1200" dirty="0"/>
                <a:t>Principle C:</a:t>
              </a:r>
            </a:p>
          </p:txBody>
        </p:sp>
        <p:sp>
          <p:nvSpPr>
            <p:cNvPr id="20" name="Free-form: Shape 19">
              <a:extLst>
                <a:ext uri="{FF2B5EF4-FFF2-40B4-BE49-F238E27FC236}">
                  <a16:creationId xmlns:a16="http://schemas.microsoft.com/office/drawing/2014/main" id="{6E79D071-184E-846A-B4D3-5E46813C6E49}"/>
                </a:ext>
              </a:extLst>
            </p:cNvPr>
            <p:cNvSpPr/>
            <p:nvPr/>
          </p:nvSpPr>
          <p:spPr>
            <a:xfrm>
              <a:off x="7399885" y="2810634"/>
              <a:ext cx="4465089" cy="438855"/>
            </a:xfrm>
            <a:custGeom>
              <a:avLst/>
              <a:gdLst>
                <a:gd name="connsiteX0" fmla="*/ 0 w 4465089"/>
                <a:gd name="connsiteY0" fmla="*/ 0 h 438855"/>
                <a:gd name="connsiteX1" fmla="*/ 4465089 w 4465089"/>
                <a:gd name="connsiteY1" fmla="*/ 0 h 438855"/>
                <a:gd name="connsiteX2" fmla="*/ 4465089 w 4465089"/>
                <a:gd name="connsiteY2" fmla="*/ 438855 h 438855"/>
                <a:gd name="connsiteX3" fmla="*/ 0 w 4465089"/>
                <a:gd name="connsiteY3" fmla="*/ 438855 h 438855"/>
                <a:gd name="connsiteX4" fmla="*/ 0 w 4465089"/>
                <a:gd name="connsiteY4" fmla="*/ 0 h 4388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65089" h="438855">
                  <a:moveTo>
                    <a:pt x="0" y="0"/>
                  </a:moveTo>
                  <a:lnTo>
                    <a:pt x="4465089" y="0"/>
                  </a:lnTo>
                  <a:lnTo>
                    <a:pt x="4465089" y="438855"/>
                  </a:lnTo>
                  <a:lnTo>
                    <a:pt x="0" y="43885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38100" tIns="38100" rIns="38100" bIns="38100" numCol="1" spcCol="1270" anchor="t" anchorCtr="0">
              <a:noAutofit/>
            </a:bodyPr>
            <a:lstStyle/>
            <a:p>
              <a:pPr marL="0" lvl="0" indent="0" algn="l" defTabSz="444500">
                <a:lnSpc>
                  <a:spcPct val="90000"/>
                </a:lnSpc>
                <a:spcBef>
                  <a:spcPct val="0"/>
                </a:spcBef>
                <a:spcAft>
                  <a:spcPct val="35000"/>
                </a:spcAft>
                <a:buNone/>
              </a:pPr>
              <a:r>
                <a:rPr lang="en-GB" sz="1000" kern="1200" dirty="0"/>
                <a:t>Screening for SDB should be undertaken routinely throughout the life course, with particular focus on the early years of life when onset is more common</a:t>
              </a:r>
              <a:endParaRPr lang="en-GB" sz="1200" kern="1200" dirty="0"/>
            </a:p>
          </p:txBody>
        </p:sp>
        <p:sp>
          <p:nvSpPr>
            <p:cNvPr id="22" name="Straight Connector 21">
              <a:extLst>
                <a:ext uri="{FF2B5EF4-FFF2-40B4-BE49-F238E27FC236}">
                  <a16:creationId xmlns:a16="http://schemas.microsoft.com/office/drawing/2014/main" id="{65008419-A595-B058-E569-831BFEB24EF7}"/>
                </a:ext>
              </a:extLst>
            </p:cNvPr>
            <p:cNvSpPr/>
            <p:nvPr/>
          </p:nvSpPr>
          <p:spPr>
            <a:xfrm>
              <a:off x="6176963" y="3271904"/>
              <a:ext cx="5688012" cy="0"/>
            </a:xfrm>
            <a:prstGeom prst="line">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en-GB"/>
            </a:p>
          </p:txBody>
        </p:sp>
        <p:sp>
          <p:nvSpPr>
            <p:cNvPr id="23" name="Free-form: Shape 22">
              <a:extLst>
                <a:ext uri="{FF2B5EF4-FFF2-40B4-BE49-F238E27FC236}">
                  <a16:creationId xmlns:a16="http://schemas.microsoft.com/office/drawing/2014/main" id="{61445B9B-5664-C8EF-4280-FCC078FCBB9B}"/>
                </a:ext>
              </a:extLst>
            </p:cNvPr>
            <p:cNvSpPr/>
            <p:nvPr/>
          </p:nvSpPr>
          <p:spPr>
            <a:xfrm>
              <a:off x="6176963" y="3271904"/>
              <a:ext cx="1137602" cy="483212"/>
            </a:xfrm>
            <a:custGeom>
              <a:avLst/>
              <a:gdLst>
                <a:gd name="connsiteX0" fmla="*/ 0 w 1137602"/>
                <a:gd name="connsiteY0" fmla="*/ 0 h 483212"/>
                <a:gd name="connsiteX1" fmla="*/ 1137602 w 1137602"/>
                <a:gd name="connsiteY1" fmla="*/ 0 h 483212"/>
                <a:gd name="connsiteX2" fmla="*/ 1137602 w 1137602"/>
                <a:gd name="connsiteY2" fmla="*/ 483212 h 483212"/>
                <a:gd name="connsiteX3" fmla="*/ 0 w 1137602"/>
                <a:gd name="connsiteY3" fmla="*/ 483212 h 483212"/>
                <a:gd name="connsiteX4" fmla="*/ 0 w 1137602"/>
                <a:gd name="connsiteY4" fmla="*/ 0 h 4832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7602" h="483212">
                  <a:moveTo>
                    <a:pt x="0" y="0"/>
                  </a:moveTo>
                  <a:lnTo>
                    <a:pt x="1137602" y="0"/>
                  </a:lnTo>
                  <a:lnTo>
                    <a:pt x="1137602" y="483212"/>
                  </a:lnTo>
                  <a:lnTo>
                    <a:pt x="0" y="483212"/>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45720" tIns="45720" rIns="45720" bIns="45720" numCol="1" spcCol="1270" anchor="t" anchorCtr="0">
              <a:noAutofit/>
            </a:bodyPr>
            <a:lstStyle/>
            <a:p>
              <a:pPr marL="0" lvl="0" indent="0" algn="l" defTabSz="533400">
                <a:lnSpc>
                  <a:spcPct val="90000"/>
                </a:lnSpc>
                <a:spcBef>
                  <a:spcPct val="0"/>
                </a:spcBef>
                <a:spcAft>
                  <a:spcPct val="35000"/>
                </a:spcAft>
                <a:buNone/>
              </a:pPr>
              <a:r>
                <a:rPr lang="en-GB" sz="1200" kern="1200" dirty="0"/>
                <a:t>Principle D:</a:t>
              </a:r>
            </a:p>
          </p:txBody>
        </p:sp>
        <p:sp>
          <p:nvSpPr>
            <p:cNvPr id="24" name="Free-form: Shape 23">
              <a:extLst>
                <a:ext uri="{FF2B5EF4-FFF2-40B4-BE49-F238E27FC236}">
                  <a16:creationId xmlns:a16="http://schemas.microsoft.com/office/drawing/2014/main" id="{589D843C-CF62-EAB9-3EEC-8A4611C50DCE}"/>
                </a:ext>
              </a:extLst>
            </p:cNvPr>
            <p:cNvSpPr/>
            <p:nvPr/>
          </p:nvSpPr>
          <p:spPr>
            <a:xfrm>
              <a:off x="7399885" y="3293847"/>
              <a:ext cx="4465089" cy="438855"/>
            </a:xfrm>
            <a:custGeom>
              <a:avLst/>
              <a:gdLst>
                <a:gd name="connsiteX0" fmla="*/ 0 w 4465089"/>
                <a:gd name="connsiteY0" fmla="*/ 0 h 438855"/>
                <a:gd name="connsiteX1" fmla="*/ 4465089 w 4465089"/>
                <a:gd name="connsiteY1" fmla="*/ 0 h 438855"/>
                <a:gd name="connsiteX2" fmla="*/ 4465089 w 4465089"/>
                <a:gd name="connsiteY2" fmla="*/ 438855 h 438855"/>
                <a:gd name="connsiteX3" fmla="*/ 0 w 4465089"/>
                <a:gd name="connsiteY3" fmla="*/ 438855 h 438855"/>
                <a:gd name="connsiteX4" fmla="*/ 0 w 4465089"/>
                <a:gd name="connsiteY4" fmla="*/ 0 h 4388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65089" h="438855">
                  <a:moveTo>
                    <a:pt x="0" y="0"/>
                  </a:moveTo>
                  <a:lnTo>
                    <a:pt x="4465089" y="0"/>
                  </a:lnTo>
                  <a:lnTo>
                    <a:pt x="4465089" y="438855"/>
                  </a:lnTo>
                  <a:lnTo>
                    <a:pt x="0" y="43885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38100" tIns="38100" rIns="38100" bIns="38100" numCol="1" spcCol="1270" anchor="t" anchorCtr="0">
              <a:noAutofit/>
            </a:bodyPr>
            <a:lstStyle/>
            <a:p>
              <a:pPr marL="0" lvl="0" indent="0" algn="l" defTabSz="444500">
                <a:lnSpc>
                  <a:spcPct val="90000"/>
                </a:lnSpc>
                <a:spcBef>
                  <a:spcPct val="0"/>
                </a:spcBef>
                <a:spcAft>
                  <a:spcPct val="35000"/>
                </a:spcAft>
                <a:buNone/>
              </a:pPr>
              <a:r>
                <a:rPr lang="en-GB" sz="1000" kern="1200" dirty="0"/>
                <a:t>If SDB is suspected, a sleep study should be performed, with scoring made by a sleep specialist as soon as possible; interpretation and therapeutic management should be performed within an ACH MDT</a:t>
              </a:r>
              <a:endParaRPr lang="en-GB" sz="1200" kern="1200" dirty="0"/>
            </a:p>
          </p:txBody>
        </p:sp>
        <p:sp>
          <p:nvSpPr>
            <p:cNvPr id="26" name="Straight Connector 25">
              <a:extLst>
                <a:ext uri="{FF2B5EF4-FFF2-40B4-BE49-F238E27FC236}">
                  <a16:creationId xmlns:a16="http://schemas.microsoft.com/office/drawing/2014/main" id="{9A498DC7-7315-32E1-807E-E857C7DE99C9}"/>
                </a:ext>
              </a:extLst>
            </p:cNvPr>
            <p:cNvSpPr/>
            <p:nvPr/>
          </p:nvSpPr>
          <p:spPr>
            <a:xfrm>
              <a:off x="6176963" y="3755117"/>
              <a:ext cx="5688012" cy="0"/>
            </a:xfrm>
            <a:prstGeom prst="line">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en-GB"/>
            </a:p>
          </p:txBody>
        </p:sp>
        <p:sp>
          <p:nvSpPr>
            <p:cNvPr id="27" name="Free-form: Shape 26">
              <a:extLst>
                <a:ext uri="{FF2B5EF4-FFF2-40B4-BE49-F238E27FC236}">
                  <a16:creationId xmlns:a16="http://schemas.microsoft.com/office/drawing/2014/main" id="{CA3D4C15-AD2A-B492-1704-7B1766BB1C9F}"/>
                </a:ext>
              </a:extLst>
            </p:cNvPr>
            <p:cNvSpPr/>
            <p:nvPr/>
          </p:nvSpPr>
          <p:spPr>
            <a:xfrm>
              <a:off x="6176963" y="3755117"/>
              <a:ext cx="1137602" cy="483212"/>
            </a:xfrm>
            <a:custGeom>
              <a:avLst/>
              <a:gdLst>
                <a:gd name="connsiteX0" fmla="*/ 0 w 1137602"/>
                <a:gd name="connsiteY0" fmla="*/ 0 h 483212"/>
                <a:gd name="connsiteX1" fmla="*/ 1137602 w 1137602"/>
                <a:gd name="connsiteY1" fmla="*/ 0 h 483212"/>
                <a:gd name="connsiteX2" fmla="*/ 1137602 w 1137602"/>
                <a:gd name="connsiteY2" fmla="*/ 483212 h 483212"/>
                <a:gd name="connsiteX3" fmla="*/ 0 w 1137602"/>
                <a:gd name="connsiteY3" fmla="*/ 483212 h 483212"/>
                <a:gd name="connsiteX4" fmla="*/ 0 w 1137602"/>
                <a:gd name="connsiteY4" fmla="*/ 0 h 4832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7602" h="483212">
                  <a:moveTo>
                    <a:pt x="0" y="0"/>
                  </a:moveTo>
                  <a:lnTo>
                    <a:pt x="1137602" y="0"/>
                  </a:lnTo>
                  <a:lnTo>
                    <a:pt x="1137602" y="483212"/>
                  </a:lnTo>
                  <a:lnTo>
                    <a:pt x="0" y="483212"/>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45720" tIns="45720" rIns="45720" bIns="45720" numCol="1" spcCol="1270" anchor="t" anchorCtr="0">
              <a:noAutofit/>
            </a:bodyPr>
            <a:lstStyle/>
            <a:p>
              <a:pPr marL="0" lvl="0" indent="0" algn="l" defTabSz="533400">
                <a:lnSpc>
                  <a:spcPct val="90000"/>
                </a:lnSpc>
                <a:spcBef>
                  <a:spcPct val="0"/>
                </a:spcBef>
                <a:spcAft>
                  <a:spcPct val="35000"/>
                </a:spcAft>
                <a:buNone/>
              </a:pPr>
              <a:r>
                <a:rPr lang="en-GB" sz="1200" kern="1200" dirty="0"/>
                <a:t>Principle E:</a:t>
              </a:r>
            </a:p>
          </p:txBody>
        </p:sp>
        <p:sp>
          <p:nvSpPr>
            <p:cNvPr id="28" name="Free-form: Shape 27">
              <a:extLst>
                <a:ext uri="{FF2B5EF4-FFF2-40B4-BE49-F238E27FC236}">
                  <a16:creationId xmlns:a16="http://schemas.microsoft.com/office/drawing/2014/main" id="{DA90A4EE-2D2D-96A8-A1D1-812ECA5FA34C}"/>
                </a:ext>
              </a:extLst>
            </p:cNvPr>
            <p:cNvSpPr/>
            <p:nvPr/>
          </p:nvSpPr>
          <p:spPr>
            <a:xfrm>
              <a:off x="7399885" y="3777059"/>
              <a:ext cx="4465089" cy="438855"/>
            </a:xfrm>
            <a:custGeom>
              <a:avLst/>
              <a:gdLst>
                <a:gd name="connsiteX0" fmla="*/ 0 w 4465089"/>
                <a:gd name="connsiteY0" fmla="*/ 0 h 438855"/>
                <a:gd name="connsiteX1" fmla="*/ 4465089 w 4465089"/>
                <a:gd name="connsiteY1" fmla="*/ 0 h 438855"/>
                <a:gd name="connsiteX2" fmla="*/ 4465089 w 4465089"/>
                <a:gd name="connsiteY2" fmla="*/ 438855 h 438855"/>
                <a:gd name="connsiteX3" fmla="*/ 0 w 4465089"/>
                <a:gd name="connsiteY3" fmla="*/ 438855 h 438855"/>
                <a:gd name="connsiteX4" fmla="*/ 0 w 4465089"/>
                <a:gd name="connsiteY4" fmla="*/ 0 h 4388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65089" h="438855">
                  <a:moveTo>
                    <a:pt x="0" y="0"/>
                  </a:moveTo>
                  <a:lnTo>
                    <a:pt x="4465089" y="0"/>
                  </a:lnTo>
                  <a:lnTo>
                    <a:pt x="4465089" y="438855"/>
                  </a:lnTo>
                  <a:lnTo>
                    <a:pt x="0" y="43885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38100" tIns="38100" rIns="38100" bIns="38100" numCol="1" spcCol="1270" anchor="t" anchorCtr="0">
              <a:noAutofit/>
            </a:bodyPr>
            <a:lstStyle/>
            <a:p>
              <a:pPr marL="0" lvl="0" indent="0" algn="l" defTabSz="444500">
                <a:lnSpc>
                  <a:spcPct val="90000"/>
                </a:lnSpc>
                <a:spcBef>
                  <a:spcPct val="0"/>
                </a:spcBef>
                <a:spcAft>
                  <a:spcPct val="35000"/>
                </a:spcAft>
                <a:buNone/>
              </a:pPr>
              <a:r>
                <a:rPr lang="en-GB" sz="1000" kern="1200" dirty="0"/>
                <a:t>Stepwise therapeutic management should be individualised to the type and severity of SDB and the age of the patient</a:t>
              </a:r>
            </a:p>
          </p:txBody>
        </p:sp>
      </p:grpSp>
      <p:sp>
        <p:nvSpPr>
          <p:cNvPr id="9" name="Oval 8">
            <a:extLst>
              <a:ext uri="{FF2B5EF4-FFF2-40B4-BE49-F238E27FC236}">
                <a16:creationId xmlns:a16="http://schemas.microsoft.com/office/drawing/2014/main" id="{5D240871-B67F-3CA9-2EDF-5889AB6FFDE9}"/>
              </a:ext>
            </a:extLst>
          </p:cNvPr>
          <p:cNvSpPr>
            <a:spLocks noChangeAspect="1"/>
          </p:cNvSpPr>
          <p:nvPr/>
        </p:nvSpPr>
        <p:spPr>
          <a:xfrm>
            <a:off x="10799728" y="77925"/>
            <a:ext cx="1296000" cy="129600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dirty="0"/>
              <a:t>Full slide deck available</a:t>
            </a:r>
          </a:p>
        </p:txBody>
      </p:sp>
    </p:spTree>
    <p:extLst>
      <p:ext uri="{BB962C8B-B14F-4D97-AF65-F5344CB8AC3E}">
        <p14:creationId xmlns:p14="http://schemas.microsoft.com/office/powerpoint/2010/main" val="30485791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1FB8D2E-9DE9-7F8C-D908-9D96823CBBD1}"/>
              </a:ext>
            </a:extLst>
          </p:cNvPr>
          <p:cNvSpPr>
            <a:spLocks noGrp="1"/>
          </p:cNvSpPr>
          <p:nvPr>
            <p:ph idx="1"/>
          </p:nvPr>
        </p:nvSpPr>
        <p:spPr>
          <a:xfrm>
            <a:off x="349763" y="1821972"/>
            <a:ext cx="5688000" cy="1283177"/>
          </a:xfrm>
        </p:spPr>
        <p:txBody>
          <a:bodyPr>
            <a:normAutofit/>
          </a:bodyPr>
          <a:lstStyle/>
          <a:p>
            <a:r>
              <a:rPr lang="en-GB" sz="1400" dirty="0"/>
              <a:t>Other than short stature, the effects of vosoritide on </a:t>
            </a:r>
            <a:br>
              <a:rPr lang="en-GB" sz="1400" dirty="0"/>
            </a:br>
            <a:r>
              <a:rPr lang="en-GB" sz="1400" dirty="0"/>
              <a:t>ACH-specific complications are not known </a:t>
            </a:r>
          </a:p>
          <a:p>
            <a:r>
              <a:rPr lang="en-GB" sz="1400" dirty="0"/>
              <a:t>This study evaluated the effects of vosoritide over 1 year on spinal and lower limb malalignments in people with ACH aged ≤15 yrs</a:t>
            </a:r>
          </a:p>
        </p:txBody>
      </p:sp>
      <p:graphicFrame>
        <p:nvGraphicFramePr>
          <p:cNvPr id="27" name="Content Placeholder 8">
            <a:extLst>
              <a:ext uri="{FF2B5EF4-FFF2-40B4-BE49-F238E27FC236}">
                <a16:creationId xmlns:a16="http://schemas.microsoft.com/office/drawing/2014/main" id="{71CD4579-02BC-7D87-23DD-942D9FFDBCA3}"/>
              </a:ext>
            </a:extLst>
          </p:cNvPr>
          <p:cNvGraphicFramePr>
            <a:graphicFrameLocks noGrp="1"/>
          </p:cNvGraphicFramePr>
          <p:nvPr>
            <p:ph idx="13"/>
            <p:extLst>
              <p:ext uri="{D42A27DB-BD31-4B8C-83A1-F6EECF244321}">
                <p14:modId xmlns:p14="http://schemas.microsoft.com/office/powerpoint/2010/main" val="1181217238"/>
              </p:ext>
            </p:extLst>
          </p:nvPr>
        </p:nvGraphicFramePr>
        <p:xfrm>
          <a:off x="6176963" y="1822450"/>
          <a:ext cx="5688012" cy="365601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25" name="Content Placeholder 24">
            <a:extLst>
              <a:ext uri="{FF2B5EF4-FFF2-40B4-BE49-F238E27FC236}">
                <a16:creationId xmlns:a16="http://schemas.microsoft.com/office/drawing/2014/main" id="{296C49DF-A54C-E3F7-1F7C-3F761F6A203B}"/>
              </a:ext>
            </a:extLst>
          </p:cNvPr>
          <p:cNvGraphicFramePr>
            <a:graphicFrameLocks noGrp="1"/>
          </p:cNvGraphicFramePr>
          <p:nvPr>
            <p:ph idx="14"/>
          </p:nvPr>
        </p:nvGraphicFramePr>
        <p:xfrm>
          <a:off x="341313" y="3390900"/>
          <a:ext cx="5688012" cy="20955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20" name="Content Placeholder 19">
            <a:extLst>
              <a:ext uri="{FF2B5EF4-FFF2-40B4-BE49-F238E27FC236}">
                <a16:creationId xmlns:a16="http://schemas.microsoft.com/office/drawing/2014/main" id="{CF3629BF-D5D3-3ACF-06EF-753F4C923F2C}"/>
              </a:ext>
            </a:extLst>
          </p:cNvPr>
          <p:cNvSpPr>
            <a:spLocks noGrp="1"/>
          </p:cNvSpPr>
          <p:nvPr>
            <p:ph sz="quarter" idx="12"/>
          </p:nvPr>
        </p:nvSpPr>
        <p:spPr>
          <a:xfrm>
            <a:off x="0" y="5562599"/>
            <a:ext cx="12192000" cy="642849"/>
          </a:xfrm>
        </p:spPr>
        <p:txBody>
          <a:bodyPr>
            <a:normAutofit/>
          </a:bodyPr>
          <a:lstStyle/>
          <a:p>
            <a:r>
              <a:rPr lang="en-GB" dirty="0"/>
              <a:t>Vosoritide improved spinal and lower limb malalignment in people with ACH aged ≤15 yrs</a:t>
            </a:r>
          </a:p>
        </p:txBody>
      </p:sp>
      <p:sp>
        <p:nvSpPr>
          <p:cNvPr id="6" name="Title 5">
            <a:extLst>
              <a:ext uri="{FF2B5EF4-FFF2-40B4-BE49-F238E27FC236}">
                <a16:creationId xmlns:a16="http://schemas.microsoft.com/office/drawing/2014/main" id="{31EF5F10-2328-1F2D-F903-567E6CDDA5EB}"/>
              </a:ext>
            </a:extLst>
          </p:cNvPr>
          <p:cNvSpPr>
            <a:spLocks noGrp="1"/>
          </p:cNvSpPr>
          <p:nvPr>
            <p:ph type="title"/>
          </p:nvPr>
        </p:nvSpPr>
        <p:spPr>
          <a:xfrm>
            <a:off x="344878" y="360000"/>
            <a:ext cx="11160000" cy="1008000"/>
          </a:xfrm>
        </p:spPr>
        <p:txBody>
          <a:bodyPr>
            <a:noAutofit/>
          </a:bodyPr>
          <a:lstStyle/>
          <a:p>
            <a:r>
              <a:rPr lang="en-GB" sz="2800" dirty="0"/>
              <a:t>Changes in the alignment of the spine and lower limb in </a:t>
            </a:r>
            <a:br>
              <a:rPr lang="en-GB" sz="2800" dirty="0"/>
            </a:br>
            <a:r>
              <a:rPr lang="en-GB" sz="2800" dirty="0"/>
              <a:t>children with achondroplasia treated with vosoritide</a:t>
            </a:r>
          </a:p>
        </p:txBody>
      </p:sp>
      <p:sp>
        <p:nvSpPr>
          <p:cNvPr id="7" name="Footer Placeholder 6">
            <a:extLst>
              <a:ext uri="{FF2B5EF4-FFF2-40B4-BE49-F238E27FC236}">
                <a16:creationId xmlns:a16="http://schemas.microsoft.com/office/drawing/2014/main" id="{FE2FD1F1-3D79-EBC2-C34B-9446F63A1D44}"/>
              </a:ext>
            </a:extLst>
          </p:cNvPr>
          <p:cNvSpPr>
            <a:spLocks noGrp="1"/>
          </p:cNvSpPr>
          <p:nvPr>
            <p:ph type="ftr" sz="quarter" idx="11"/>
          </p:nvPr>
        </p:nvSpPr>
        <p:spPr>
          <a:xfrm>
            <a:off x="337351" y="6131861"/>
            <a:ext cx="9756000" cy="581635"/>
          </a:xfrm>
        </p:spPr>
        <p:txBody>
          <a:bodyPr/>
          <a:lstStyle/>
          <a:p>
            <a:r>
              <a:rPr lang="en-GB" dirty="0"/>
              <a:t>ACH, achondroplasia; AP, anteroposterior; CL, cervical lordosis; LL, lumbar lordosis; MAA, mechanical axis angle; </a:t>
            </a:r>
            <a:r>
              <a:rPr lang="en-GB" dirty="0" err="1"/>
              <a:t>mLDFA</a:t>
            </a:r>
            <a:r>
              <a:rPr lang="en-GB" dirty="0"/>
              <a:t>, mechanical lateral distal femoral angles; </a:t>
            </a:r>
            <a:br>
              <a:rPr lang="en-GB" dirty="0"/>
            </a:br>
            <a:r>
              <a:rPr lang="en-GB" dirty="0" err="1"/>
              <a:t>mLDTA</a:t>
            </a:r>
            <a:r>
              <a:rPr lang="en-GB" dirty="0"/>
              <a:t>, mechanical lateral distal tibial angles; </a:t>
            </a:r>
            <a:r>
              <a:rPr lang="en-GB" dirty="0" err="1"/>
              <a:t>mLPFA</a:t>
            </a:r>
            <a:r>
              <a:rPr lang="en-GB" dirty="0"/>
              <a:t>, mechanical lateral proximal femoral angle; </a:t>
            </a:r>
            <a:r>
              <a:rPr lang="en-GB" dirty="0" err="1"/>
              <a:t>mMPTA</a:t>
            </a:r>
            <a:r>
              <a:rPr lang="en-GB" dirty="0"/>
              <a:t>, mechanical medial proximal tibial angle; PI, pelvic incidence; PT, pelvic tilt; SS, sacral slope; </a:t>
            </a:r>
            <a:br>
              <a:rPr lang="en-GB" dirty="0"/>
            </a:br>
            <a:r>
              <a:rPr lang="en-GB" dirty="0"/>
              <a:t>SVA, sagittal vertical axis; TK, thoracic kyphosis; TLK, thoracolumbar kyphosis. Adapted from Sawamura K, et al. J </a:t>
            </a:r>
            <a:r>
              <a:rPr lang="en-GB" dirty="0" err="1"/>
              <a:t>Pediatr</a:t>
            </a:r>
            <a:r>
              <a:rPr lang="en-GB" dirty="0"/>
              <a:t> </a:t>
            </a:r>
            <a:r>
              <a:rPr lang="en-GB" dirty="0" err="1"/>
              <a:t>Orthop</a:t>
            </a:r>
            <a:r>
              <a:rPr lang="en-GB" dirty="0"/>
              <a:t> 2025;45(8):519–24.</a:t>
            </a:r>
          </a:p>
        </p:txBody>
      </p:sp>
      <p:sp>
        <p:nvSpPr>
          <p:cNvPr id="8" name="Oval 7">
            <a:extLst>
              <a:ext uri="{FF2B5EF4-FFF2-40B4-BE49-F238E27FC236}">
                <a16:creationId xmlns:a16="http://schemas.microsoft.com/office/drawing/2014/main" id="{410B1583-FA8E-8001-BC81-797FC161ECDE}"/>
              </a:ext>
            </a:extLst>
          </p:cNvPr>
          <p:cNvSpPr>
            <a:spLocks noChangeAspect="1"/>
          </p:cNvSpPr>
          <p:nvPr/>
        </p:nvSpPr>
        <p:spPr>
          <a:xfrm>
            <a:off x="10799728" y="77925"/>
            <a:ext cx="1296000" cy="129600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b="1" dirty="0"/>
              <a:t>Full slide deck available</a:t>
            </a:r>
          </a:p>
        </p:txBody>
      </p:sp>
    </p:spTree>
    <p:extLst>
      <p:ext uri="{BB962C8B-B14F-4D97-AF65-F5344CB8AC3E}">
        <p14:creationId xmlns:p14="http://schemas.microsoft.com/office/powerpoint/2010/main" val="7539676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F4B0DDC-B4E7-0111-870D-1EB9D551302D}"/>
              </a:ext>
            </a:extLst>
          </p:cNvPr>
          <p:cNvSpPr>
            <a:spLocks noGrp="1"/>
          </p:cNvSpPr>
          <p:nvPr>
            <p:ph idx="1"/>
          </p:nvPr>
        </p:nvSpPr>
        <p:spPr>
          <a:xfrm>
            <a:off x="349763" y="1821972"/>
            <a:ext cx="5688000" cy="1283177"/>
          </a:xfrm>
        </p:spPr>
        <p:txBody>
          <a:bodyPr/>
          <a:lstStyle/>
          <a:p>
            <a:r>
              <a:rPr lang="en-GB" sz="1250" dirty="0"/>
              <a:t>FMS and cervicomedullary stenosis are a notable concerns in ACH, and in some cases can lead to severe neurologic complications, including sudden death</a:t>
            </a:r>
          </a:p>
          <a:p>
            <a:r>
              <a:rPr lang="en-GB" sz="1250" dirty="0"/>
              <a:t>This study established normative parameters of the </a:t>
            </a:r>
            <a:r>
              <a:rPr lang="en-GB" sz="1250" dirty="0" err="1"/>
              <a:t>craniocervical</a:t>
            </a:r>
            <a:r>
              <a:rPr lang="en-GB" sz="1250" dirty="0"/>
              <a:t> junction, and evaluated differences between the presence and absence of FMS </a:t>
            </a:r>
            <a:br>
              <a:rPr lang="en-GB" sz="1250" dirty="0"/>
            </a:br>
            <a:r>
              <a:rPr lang="en-GB" sz="1250" dirty="0"/>
              <a:t>in paediatric patients with ACH via MRI scans</a:t>
            </a:r>
          </a:p>
        </p:txBody>
      </p:sp>
      <p:graphicFrame>
        <p:nvGraphicFramePr>
          <p:cNvPr id="14" name="Content Placeholder 13">
            <a:extLst>
              <a:ext uri="{FF2B5EF4-FFF2-40B4-BE49-F238E27FC236}">
                <a16:creationId xmlns:a16="http://schemas.microsoft.com/office/drawing/2014/main" id="{AFD4EBA6-8EB0-6FFB-455E-251D27B08961}"/>
              </a:ext>
            </a:extLst>
          </p:cNvPr>
          <p:cNvGraphicFramePr>
            <a:graphicFrameLocks noGrp="1"/>
          </p:cNvGraphicFramePr>
          <p:nvPr>
            <p:ph idx="14"/>
            <p:extLst>
              <p:ext uri="{D42A27DB-BD31-4B8C-83A1-F6EECF244321}">
                <p14:modId xmlns:p14="http://schemas.microsoft.com/office/powerpoint/2010/main" val="643231782"/>
              </p:ext>
            </p:extLst>
          </p:nvPr>
        </p:nvGraphicFramePr>
        <p:xfrm>
          <a:off x="341313" y="3390900"/>
          <a:ext cx="5688012" cy="20955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2" name="Content Placeholder 11">
            <a:extLst>
              <a:ext uri="{FF2B5EF4-FFF2-40B4-BE49-F238E27FC236}">
                <a16:creationId xmlns:a16="http://schemas.microsoft.com/office/drawing/2014/main" id="{2C9803DF-3FB9-4A3B-7036-3E4961B3CF11}"/>
              </a:ext>
            </a:extLst>
          </p:cNvPr>
          <p:cNvSpPr>
            <a:spLocks noGrp="1"/>
          </p:cNvSpPr>
          <p:nvPr>
            <p:ph sz="quarter" idx="12"/>
          </p:nvPr>
        </p:nvSpPr>
        <p:spPr>
          <a:xfrm>
            <a:off x="0" y="5562599"/>
            <a:ext cx="12192000" cy="642849"/>
          </a:xfrm>
        </p:spPr>
        <p:txBody>
          <a:bodyPr>
            <a:normAutofit fontScale="92500" lnSpcReduction="10000"/>
          </a:bodyPr>
          <a:lstStyle/>
          <a:p>
            <a:r>
              <a:rPr lang="en-GB" dirty="0"/>
              <a:t>SAC, minimal cord, and canal diameters may serve as valuable measurements </a:t>
            </a:r>
            <a:br>
              <a:rPr lang="en-GB" dirty="0"/>
            </a:br>
            <a:r>
              <a:rPr lang="en-GB" dirty="0"/>
              <a:t>for evaluating cervical stenosis in ACH</a:t>
            </a:r>
          </a:p>
        </p:txBody>
      </p:sp>
      <p:sp>
        <p:nvSpPr>
          <p:cNvPr id="6" name="Title 5">
            <a:extLst>
              <a:ext uri="{FF2B5EF4-FFF2-40B4-BE49-F238E27FC236}">
                <a16:creationId xmlns:a16="http://schemas.microsoft.com/office/drawing/2014/main" id="{655CFB62-E10A-2C47-E2D1-8956F97A65D6}"/>
              </a:ext>
            </a:extLst>
          </p:cNvPr>
          <p:cNvSpPr>
            <a:spLocks noGrp="1"/>
          </p:cNvSpPr>
          <p:nvPr>
            <p:ph type="title"/>
          </p:nvPr>
        </p:nvSpPr>
        <p:spPr>
          <a:xfrm>
            <a:off x="344878" y="360000"/>
            <a:ext cx="11160000" cy="1008000"/>
          </a:xfrm>
        </p:spPr>
        <p:txBody>
          <a:bodyPr>
            <a:normAutofit/>
          </a:bodyPr>
          <a:lstStyle/>
          <a:p>
            <a:r>
              <a:rPr lang="en-GB" sz="2800" dirty="0"/>
              <a:t>Dynamic MRI in the evaluation of the cervical spine </a:t>
            </a:r>
            <a:br>
              <a:rPr lang="en-GB" sz="2800" dirty="0"/>
            </a:br>
            <a:r>
              <a:rPr lang="en-GB" sz="2800" dirty="0"/>
              <a:t>in paediatric patients with ACH </a:t>
            </a:r>
          </a:p>
        </p:txBody>
      </p:sp>
      <p:sp>
        <p:nvSpPr>
          <p:cNvPr id="7" name="Footer Placeholder 6">
            <a:extLst>
              <a:ext uri="{FF2B5EF4-FFF2-40B4-BE49-F238E27FC236}">
                <a16:creationId xmlns:a16="http://schemas.microsoft.com/office/drawing/2014/main" id="{9B5779BF-6850-6C52-2C20-563CFE28FC60}"/>
              </a:ext>
            </a:extLst>
          </p:cNvPr>
          <p:cNvSpPr>
            <a:spLocks noGrp="1"/>
          </p:cNvSpPr>
          <p:nvPr>
            <p:ph type="ftr" sz="quarter" idx="11"/>
          </p:nvPr>
        </p:nvSpPr>
        <p:spPr>
          <a:xfrm>
            <a:off x="337351" y="6131861"/>
            <a:ext cx="9756000" cy="581635"/>
          </a:xfrm>
        </p:spPr>
        <p:txBody>
          <a:bodyPr/>
          <a:lstStyle/>
          <a:p>
            <a:r>
              <a:rPr lang="en-GB" dirty="0"/>
              <a:t>ADI, </a:t>
            </a:r>
            <a:r>
              <a:rPr lang="en-GB" dirty="0" err="1"/>
              <a:t>atlanto</a:t>
            </a:r>
            <a:r>
              <a:rPr lang="en-GB" dirty="0"/>
              <a:t>-dental interval; CA, cervical angle; CXA, clival-axial angle; FMS, foramen magnum stenosis; FMSS, foramen magnum stenosis symptoms; </a:t>
            </a:r>
            <a:r>
              <a:rPr lang="en-GB" dirty="0" err="1"/>
              <a:t>RedCAP</a:t>
            </a:r>
            <a:r>
              <a:rPr lang="en-GB" dirty="0"/>
              <a:t>, research electronic data capture; </a:t>
            </a:r>
            <a:br>
              <a:rPr lang="en-GB" dirty="0"/>
            </a:br>
            <a:r>
              <a:rPr lang="en-GB" dirty="0"/>
              <a:t>SAC, space available for the cord.</a:t>
            </a:r>
          </a:p>
          <a:p>
            <a:r>
              <a:rPr lang="en-GB" dirty="0"/>
              <a:t>Adapted from </a:t>
            </a:r>
            <a:r>
              <a:rPr lang="en-GB" dirty="0" err="1"/>
              <a:t>Masarwy</a:t>
            </a:r>
            <a:r>
              <a:rPr lang="en-GB" dirty="0"/>
              <a:t> A, et al. Am J Med Genet 2025. </a:t>
            </a:r>
            <a:r>
              <a:rPr lang="en-GB" dirty="0" err="1"/>
              <a:t>doi</a:t>
            </a:r>
            <a:r>
              <a:rPr lang="en-GB" dirty="0"/>
              <a:t>: 10.1002/ajmg.a.64143. </a:t>
            </a:r>
            <a:r>
              <a:rPr lang="en-GB" dirty="0" err="1"/>
              <a:t>Epub</a:t>
            </a:r>
            <a:r>
              <a:rPr lang="en-GB" dirty="0"/>
              <a:t> ahead of print.</a:t>
            </a:r>
          </a:p>
        </p:txBody>
      </p:sp>
      <p:graphicFrame>
        <p:nvGraphicFramePr>
          <p:cNvPr id="5" name="Content Placeholder 4">
            <a:extLst>
              <a:ext uri="{FF2B5EF4-FFF2-40B4-BE49-F238E27FC236}">
                <a16:creationId xmlns:a16="http://schemas.microsoft.com/office/drawing/2014/main" id="{B3A04D4D-90DF-354D-24E2-0D5DDA9CA06F}"/>
              </a:ext>
            </a:extLst>
          </p:cNvPr>
          <p:cNvGraphicFramePr>
            <a:graphicFrameLocks noGrp="1"/>
          </p:cNvGraphicFramePr>
          <p:nvPr>
            <p:ph idx="13"/>
            <p:extLst>
              <p:ext uri="{D42A27DB-BD31-4B8C-83A1-F6EECF244321}">
                <p14:modId xmlns:p14="http://schemas.microsoft.com/office/powerpoint/2010/main" val="3558338988"/>
              </p:ext>
            </p:extLst>
          </p:nvPr>
        </p:nvGraphicFramePr>
        <p:xfrm>
          <a:off x="6176963" y="1822450"/>
          <a:ext cx="5688012" cy="365601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27513847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A711E8D-C2E0-F434-6496-41E25D40D434}"/>
              </a:ext>
            </a:extLst>
          </p:cNvPr>
          <p:cNvSpPr>
            <a:spLocks noGrp="1"/>
          </p:cNvSpPr>
          <p:nvPr>
            <p:ph idx="1"/>
          </p:nvPr>
        </p:nvSpPr>
        <p:spPr>
          <a:xfrm>
            <a:off x="349763" y="1821972"/>
            <a:ext cx="5688000" cy="1283177"/>
          </a:xfrm>
        </p:spPr>
        <p:txBody>
          <a:bodyPr/>
          <a:lstStyle/>
          <a:p>
            <a:r>
              <a:rPr lang="en-GB" sz="1400" dirty="0"/>
              <a:t>Despite the critical role parents play in managing their child’s condition and the profound effects on their wellbeing, there is a lack of consolidated research examining their coping mechanisms and QoL</a:t>
            </a:r>
          </a:p>
          <a:p>
            <a:r>
              <a:rPr lang="en-GB" sz="1400" dirty="0"/>
              <a:t>This review aims to summarize available findings on the coping and QoL of parents of children with ACH</a:t>
            </a:r>
          </a:p>
        </p:txBody>
      </p:sp>
      <p:sp>
        <p:nvSpPr>
          <p:cNvPr id="5" name="Content Placeholder 4">
            <a:extLst>
              <a:ext uri="{FF2B5EF4-FFF2-40B4-BE49-F238E27FC236}">
                <a16:creationId xmlns:a16="http://schemas.microsoft.com/office/drawing/2014/main" id="{3A4056A9-0D5F-3FB2-ED87-E202B506BA29}"/>
              </a:ext>
            </a:extLst>
          </p:cNvPr>
          <p:cNvSpPr>
            <a:spLocks noGrp="1"/>
          </p:cNvSpPr>
          <p:nvPr>
            <p:ph sz="quarter" idx="12"/>
          </p:nvPr>
        </p:nvSpPr>
        <p:spPr>
          <a:xfrm>
            <a:off x="0" y="5562599"/>
            <a:ext cx="12192000" cy="642849"/>
          </a:xfrm>
        </p:spPr>
        <p:txBody>
          <a:bodyPr>
            <a:normAutofit lnSpcReduction="10000"/>
          </a:bodyPr>
          <a:lstStyle/>
          <a:p>
            <a:r>
              <a:rPr lang="en-GB" dirty="0"/>
              <a:t>Having a child with ACH significantly affects parental outcomes, indicating substantial </a:t>
            </a:r>
            <a:br>
              <a:rPr lang="en-GB" dirty="0"/>
            </a:br>
            <a:r>
              <a:rPr lang="en-GB" dirty="0"/>
              <a:t>emotional and social implications</a:t>
            </a:r>
          </a:p>
        </p:txBody>
      </p:sp>
      <p:sp>
        <p:nvSpPr>
          <p:cNvPr id="6" name="Title 5">
            <a:extLst>
              <a:ext uri="{FF2B5EF4-FFF2-40B4-BE49-F238E27FC236}">
                <a16:creationId xmlns:a16="http://schemas.microsoft.com/office/drawing/2014/main" id="{E86B3D57-38C2-3E33-DD31-1A6733DA5D4E}"/>
              </a:ext>
            </a:extLst>
          </p:cNvPr>
          <p:cNvSpPr>
            <a:spLocks noGrp="1"/>
          </p:cNvSpPr>
          <p:nvPr>
            <p:ph type="title"/>
          </p:nvPr>
        </p:nvSpPr>
        <p:spPr>
          <a:xfrm>
            <a:off x="344878" y="360000"/>
            <a:ext cx="11160000" cy="1008000"/>
          </a:xfrm>
        </p:spPr>
        <p:txBody>
          <a:bodyPr>
            <a:normAutofit/>
          </a:bodyPr>
          <a:lstStyle/>
          <a:p>
            <a:r>
              <a:rPr lang="en-GB" sz="2800" dirty="0"/>
              <a:t>Coping and quality of life of parents of children with achondroplasia— </a:t>
            </a:r>
            <a:br>
              <a:rPr lang="en-GB" sz="2800" dirty="0"/>
            </a:br>
            <a:r>
              <a:rPr lang="en-GB" sz="2800" dirty="0"/>
              <a:t>a narrative review</a:t>
            </a:r>
          </a:p>
        </p:txBody>
      </p:sp>
      <p:sp>
        <p:nvSpPr>
          <p:cNvPr id="7" name="Footer Placeholder 6">
            <a:extLst>
              <a:ext uri="{FF2B5EF4-FFF2-40B4-BE49-F238E27FC236}">
                <a16:creationId xmlns:a16="http://schemas.microsoft.com/office/drawing/2014/main" id="{D9D6C493-A99A-9E6C-FB74-4FD4BB81CB2B}"/>
              </a:ext>
            </a:extLst>
          </p:cNvPr>
          <p:cNvSpPr>
            <a:spLocks noGrp="1"/>
          </p:cNvSpPr>
          <p:nvPr>
            <p:ph type="ftr" sz="quarter" idx="11"/>
          </p:nvPr>
        </p:nvSpPr>
        <p:spPr>
          <a:xfrm>
            <a:off x="337351" y="6131861"/>
            <a:ext cx="9756000" cy="581635"/>
          </a:xfrm>
        </p:spPr>
        <p:txBody>
          <a:bodyPr/>
          <a:lstStyle/>
          <a:p>
            <a:r>
              <a:rPr lang="en-GB" dirty="0"/>
              <a:t>1. </a:t>
            </a:r>
            <a:r>
              <a:rPr lang="en-GB" dirty="0" err="1"/>
              <a:t>Silibello</a:t>
            </a:r>
            <a:r>
              <a:rPr lang="en-GB" dirty="0"/>
              <a:t> G, et al.</a:t>
            </a:r>
            <a:r>
              <a:rPr lang="pt-BR" dirty="0"/>
              <a:t> Ital J Pediatr. 2016;42(1):76; 2. Witt S, et al. </a:t>
            </a:r>
            <a:r>
              <a:rPr lang="fr-FR" dirty="0"/>
              <a:t>Orphanet J Rare Dis. 2019;14(1):194.</a:t>
            </a:r>
            <a:r>
              <a:rPr lang="en-GB" dirty="0"/>
              <a:t> ACH, achondroplasia; COPE; coping oriented problems experienced inventory; JBI, Joanna Briggs Institute; </a:t>
            </a:r>
            <a:r>
              <a:rPr lang="en-GB" dirty="0" err="1"/>
              <a:t>ObsROMs</a:t>
            </a:r>
            <a:r>
              <a:rPr lang="en-GB" dirty="0"/>
              <a:t>, Observer-reported outcome measures; PROMs, patient-reported outcome measures; QoL, quality of life; SF-8, short-form-8.</a:t>
            </a:r>
          </a:p>
          <a:p>
            <a:r>
              <a:rPr lang="en-GB" dirty="0"/>
              <a:t>Adapted from Adedeji A, et al. Front Med (Lausanne). 202;12:1500389.</a:t>
            </a:r>
          </a:p>
        </p:txBody>
      </p:sp>
      <p:graphicFrame>
        <p:nvGraphicFramePr>
          <p:cNvPr id="39" name="Content Placeholder 38">
            <a:extLst>
              <a:ext uri="{FF2B5EF4-FFF2-40B4-BE49-F238E27FC236}">
                <a16:creationId xmlns:a16="http://schemas.microsoft.com/office/drawing/2014/main" id="{C41412BC-913A-0020-784C-986CFC39BCE4}"/>
              </a:ext>
            </a:extLst>
          </p:cNvPr>
          <p:cNvGraphicFramePr>
            <a:graphicFrameLocks noGrp="1"/>
          </p:cNvGraphicFramePr>
          <p:nvPr>
            <p:ph idx="13"/>
            <p:extLst>
              <p:ext uri="{D42A27DB-BD31-4B8C-83A1-F6EECF244321}">
                <p14:modId xmlns:p14="http://schemas.microsoft.com/office/powerpoint/2010/main" val="4261173244"/>
              </p:ext>
            </p:extLst>
          </p:nvPr>
        </p:nvGraphicFramePr>
        <p:xfrm>
          <a:off x="6176963" y="1822450"/>
          <a:ext cx="5688012" cy="365601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42" name="Content Placeholder 41">
            <a:extLst>
              <a:ext uri="{FF2B5EF4-FFF2-40B4-BE49-F238E27FC236}">
                <a16:creationId xmlns:a16="http://schemas.microsoft.com/office/drawing/2014/main" id="{2110EA67-8AF7-0773-0476-8BEEDD55BB8D}"/>
              </a:ext>
            </a:extLst>
          </p:cNvPr>
          <p:cNvGraphicFramePr>
            <a:graphicFrameLocks noGrp="1"/>
          </p:cNvGraphicFramePr>
          <p:nvPr>
            <p:ph idx="14"/>
            <p:extLst>
              <p:ext uri="{D42A27DB-BD31-4B8C-83A1-F6EECF244321}">
                <p14:modId xmlns:p14="http://schemas.microsoft.com/office/powerpoint/2010/main" val="3295153057"/>
              </p:ext>
            </p:extLst>
          </p:nvPr>
        </p:nvGraphicFramePr>
        <p:xfrm>
          <a:off x="341313" y="3390900"/>
          <a:ext cx="5688012" cy="20955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39575745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1FB8D2E-9DE9-7F8C-D908-9D96823CBBD1}"/>
              </a:ext>
            </a:extLst>
          </p:cNvPr>
          <p:cNvSpPr>
            <a:spLocks noGrp="1"/>
          </p:cNvSpPr>
          <p:nvPr>
            <p:ph idx="1"/>
          </p:nvPr>
        </p:nvSpPr>
        <p:spPr>
          <a:xfrm>
            <a:off x="349763" y="1821972"/>
            <a:ext cx="5688000" cy="1283177"/>
          </a:xfrm>
        </p:spPr>
        <p:txBody>
          <a:bodyPr>
            <a:normAutofit fontScale="92500" lnSpcReduction="10000"/>
          </a:bodyPr>
          <a:lstStyle/>
          <a:p>
            <a:r>
              <a:rPr lang="en-GB" dirty="0"/>
              <a:t>Retrospective analysis of an early access programme in Portugal should support better understanding of the safety and efficacy of vosoritide in the real world</a:t>
            </a:r>
          </a:p>
          <a:p>
            <a:r>
              <a:rPr lang="en-GB" dirty="0"/>
              <a:t>This study aimed to evaluate treatment compliance, growth parameters and safety of vosoritide in children with ACH</a:t>
            </a:r>
          </a:p>
        </p:txBody>
      </p:sp>
      <p:graphicFrame>
        <p:nvGraphicFramePr>
          <p:cNvPr id="14" name="Content Placeholder 8">
            <a:extLst>
              <a:ext uri="{FF2B5EF4-FFF2-40B4-BE49-F238E27FC236}">
                <a16:creationId xmlns:a16="http://schemas.microsoft.com/office/drawing/2014/main" id="{5E1EB9D3-0AFD-7661-8FDD-D859749A8BA7}"/>
              </a:ext>
            </a:extLst>
          </p:cNvPr>
          <p:cNvGraphicFramePr>
            <a:graphicFrameLocks noGrp="1"/>
          </p:cNvGraphicFramePr>
          <p:nvPr>
            <p:ph idx="13"/>
            <p:extLst>
              <p:ext uri="{D42A27DB-BD31-4B8C-83A1-F6EECF244321}">
                <p14:modId xmlns:p14="http://schemas.microsoft.com/office/powerpoint/2010/main" val="1871374633"/>
              </p:ext>
            </p:extLst>
          </p:nvPr>
        </p:nvGraphicFramePr>
        <p:xfrm>
          <a:off x="6176963" y="1822450"/>
          <a:ext cx="5688012" cy="365601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65" name="Content Placeholder 64">
            <a:extLst>
              <a:ext uri="{FF2B5EF4-FFF2-40B4-BE49-F238E27FC236}">
                <a16:creationId xmlns:a16="http://schemas.microsoft.com/office/drawing/2014/main" id="{B2F2E51F-D34E-59A8-4C94-D39526EEA93A}"/>
              </a:ext>
            </a:extLst>
          </p:cNvPr>
          <p:cNvGraphicFramePr>
            <a:graphicFrameLocks noGrp="1"/>
          </p:cNvGraphicFramePr>
          <p:nvPr>
            <p:ph idx="14"/>
            <p:extLst>
              <p:ext uri="{D42A27DB-BD31-4B8C-83A1-F6EECF244321}">
                <p14:modId xmlns:p14="http://schemas.microsoft.com/office/powerpoint/2010/main" val="136509591"/>
              </p:ext>
            </p:extLst>
          </p:nvPr>
        </p:nvGraphicFramePr>
        <p:xfrm>
          <a:off x="341313" y="3390900"/>
          <a:ext cx="5688012" cy="20955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20" name="Content Placeholder 19">
            <a:extLst>
              <a:ext uri="{FF2B5EF4-FFF2-40B4-BE49-F238E27FC236}">
                <a16:creationId xmlns:a16="http://schemas.microsoft.com/office/drawing/2014/main" id="{CF3629BF-D5D3-3ACF-06EF-753F4C923F2C}"/>
              </a:ext>
            </a:extLst>
          </p:cNvPr>
          <p:cNvSpPr>
            <a:spLocks noGrp="1"/>
          </p:cNvSpPr>
          <p:nvPr>
            <p:ph sz="quarter" idx="12"/>
          </p:nvPr>
        </p:nvSpPr>
        <p:spPr>
          <a:xfrm>
            <a:off x="0" y="5562599"/>
            <a:ext cx="12192000" cy="642849"/>
          </a:xfrm>
        </p:spPr>
        <p:txBody>
          <a:bodyPr>
            <a:normAutofit lnSpcReduction="10000"/>
          </a:bodyPr>
          <a:lstStyle/>
          <a:p>
            <a:r>
              <a:rPr lang="en-GB" dirty="0"/>
              <a:t>This data contributes to the growing body of evidence supporting the safety and effectiveness of vosoritide in managing achondroplasia in the real world </a:t>
            </a:r>
          </a:p>
        </p:txBody>
      </p:sp>
      <p:sp>
        <p:nvSpPr>
          <p:cNvPr id="6" name="Title 5">
            <a:extLst>
              <a:ext uri="{FF2B5EF4-FFF2-40B4-BE49-F238E27FC236}">
                <a16:creationId xmlns:a16="http://schemas.microsoft.com/office/drawing/2014/main" id="{31EF5F10-2328-1F2D-F903-567E6CDDA5EB}"/>
              </a:ext>
            </a:extLst>
          </p:cNvPr>
          <p:cNvSpPr>
            <a:spLocks noGrp="1"/>
          </p:cNvSpPr>
          <p:nvPr>
            <p:ph type="title"/>
          </p:nvPr>
        </p:nvSpPr>
        <p:spPr>
          <a:xfrm>
            <a:off x="344878" y="360000"/>
            <a:ext cx="11160000" cy="1008000"/>
          </a:xfrm>
        </p:spPr>
        <p:txBody>
          <a:bodyPr>
            <a:noAutofit/>
          </a:bodyPr>
          <a:lstStyle/>
          <a:p>
            <a:r>
              <a:rPr lang="en-GB" sz="2800" dirty="0"/>
              <a:t>Real world safety and effectiveness of vosoritide: </a:t>
            </a:r>
            <a:br>
              <a:rPr lang="en-GB" sz="2800" dirty="0"/>
            </a:br>
            <a:r>
              <a:rPr lang="en-GB" sz="2800" dirty="0"/>
              <a:t>a single-centre retrospective cohort study</a:t>
            </a:r>
          </a:p>
        </p:txBody>
      </p:sp>
      <p:sp>
        <p:nvSpPr>
          <p:cNvPr id="7" name="Footer Placeholder 6">
            <a:extLst>
              <a:ext uri="{FF2B5EF4-FFF2-40B4-BE49-F238E27FC236}">
                <a16:creationId xmlns:a16="http://schemas.microsoft.com/office/drawing/2014/main" id="{FE2FD1F1-3D79-EBC2-C34B-9446F63A1D44}"/>
              </a:ext>
            </a:extLst>
          </p:cNvPr>
          <p:cNvSpPr>
            <a:spLocks noGrp="1"/>
          </p:cNvSpPr>
          <p:nvPr>
            <p:ph type="ftr" sz="quarter" idx="11"/>
          </p:nvPr>
        </p:nvSpPr>
        <p:spPr>
          <a:xfrm>
            <a:off x="337351" y="6131861"/>
            <a:ext cx="9756000" cy="581635"/>
          </a:xfrm>
        </p:spPr>
        <p:txBody>
          <a:bodyPr/>
          <a:lstStyle/>
          <a:p>
            <a:r>
              <a:rPr lang="en-GB" dirty="0"/>
              <a:t>ACH, achondroplasia; AGV, annual growth velocity; SD, standard deviation; SDS, standard deviation score.</a:t>
            </a:r>
          </a:p>
          <a:p>
            <a:r>
              <a:rPr lang="en-GB" dirty="0"/>
              <a:t>Adapted from Rua I B, et al. Adv </a:t>
            </a:r>
            <a:r>
              <a:rPr lang="en-GB" dirty="0" err="1"/>
              <a:t>Ther</a:t>
            </a:r>
            <a:r>
              <a:rPr lang="en-GB" dirty="0"/>
              <a:t> 2025;42(8):3726-42.</a:t>
            </a:r>
          </a:p>
        </p:txBody>
      </p:sp>
      <p:pic>
        <p:nvPicPr>
          <p:cNvPr id="3" name="Graphic 2" descr="Needle with solid fill">
            <a:extLst>
              <a:ext uri="{FF2B5EF4-FFF2-40B4-BE49-F238E27FC236}">
                <a16:creationId xmlns:a16="http://schemas.microsoft.com/office/drawing/2014/main" id="{0DE206F0-DFD9-6BE3-F3A7-917AB1AEF715}"/>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6653153" y="3772798"/>
            <a:ext cx="575999" cy="575999"/>
          </a:xfrm>
          <a:prstGeom prst="rect">
            <a:avLst/>
          </a:prstGeom>
        </p:spPr>
      </p:pic>
      <p:pic>
        <p:nvPicPr>
          <p:cNvPr id="5" name="Graphic 4" descr="Checkmark with solid fill">
            <a:extLst>
              <a:ext uri="{FF2B5EF4-FFF2-40B4-BE49-F238E27FC236}">
                <a16:creationId xmlns:a16="http://schemas.microsoft.com/office/drawing/2014/main" id="{346857F3-7A87-ED3F-709E-4C1B2BA07C70}"/>
              </a:ext>
            </a:extLst>
          </p:cNvPr>
          <p:cNvPicPr>
            <a:picLocks noChangeAspect="1"/>
          </p:cNvPicPr>
          <p:nvPr/>
        </p:nvPicPr>
        <p:blipFill>
          <a:blip r:embed="rId14">
            <a:extLst>
              <a:ext uri="{96DAC541-7B7A-43D3-8B79-37D633B846F1}">
                <asvg:svgBlip xmlns:asvg="http://schemas.microsoft.com/office/drawing/2016/SVG/main" r:embed="rId15"/>
              </a:ext>
            </a:extLst>
          </a:blip>
          <a:srcRect/>
          <a:stretch/>
        </p:blipFill>
        <p:spPr>
          <a:xfrm>
            <a:off x="6318268" y="4634263"/>
            <a:ext cx="576000" cy="576000"/>
          </a:xfrm>
          <a:prstGeom prst="rect">
            <a:avLst/>
          </a:prstGeom>
        </p:spPr>
      </p:pic>
      <p:pic>
        <p:nvPicPr>
          <p:cNvPr id="8" name="Graphic 7" descr="Magnifying glass with solid fill">
            <a:extLst>
              <a:ext uri="{FF2B5EF4-FFF2-40B4-BE49-F238E27FC236}">
                <a16:creationId xmlns:a16="http://schemas.microsoft.com/office/drawing/2014/main" id="{8D65FFBA-D0FD-DB3B-9552-0ADD32E87071}"/>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6626706" y="2928599"/>
            <a:ext cx="575999" cy="575999"/>
          </a:xfrm>
          <a:prstGeom prst="rect">
            <a:avLst/>
          </a:prstGeom>
        </p:spPr>
      </p:pic>
      <p:pic>
        <p:nvPicPr>
          <p:cNvPr id="9" name="Graphic 8" descr="Bullseye with solid fill">
            <a:extLst>
              <a:ext uri="{FF2B5EF4-FFF2-40B4-BE49-F238E27FC236}">
                <a16:creationId xmlns:a16="http://schemas.microsoft.com/office/drawing/2014/main" id="{E1FA43FB-24D8-8D9B-6556-5707318FD85F}"/>
              </a:ext>
            </a:extLst>
          </p:cNvPr>
          <p:cNvPicPr>
            <a:picLocks noChangeAspect="1"/>
          </p:cNvPicPr>
          <p:nvPr/>
        </p:nvPicPr>
        <p:blipFill>
          <a:blip r:embed="rId18">
            <a:extLst>
              <a:ext uri="{96DAC541-7B7A-43D3-8B79-37D633B846F1}">
                <asvg:svgBlip xmlns:asvg="http://schemas.microsoft.com/office/drawing/2016/SVG/main" r:embed="rId19"/>
              </a:ext>
            </a:extLst>
          </a:blip>
          <a:srcRect/>
          <a:stretch/>
        </p:blipFill>
        <p:spPr>
          <a:xfrm>
            <a:off x="6306021" y="2092718"/>
            <a:ext cx="575998" cy="575998"/>
          </a:xfrm>
          <a:prstGeom prst="rect">
            <a:avLst/>
          </a:prstGeom>
        </p:spPr>
      </p:pic>
    </p:spTree>
    <p:extLst>
      <p:ext uri="{BB962C8B-B14F-4D97-AF65-F5344CB8AC3E}">
        <p14:creationId xmlns:p14="http://schemas.microsoft.com/office/powerpoint/2010/main" val="1326865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F0F6D51-D6BE-4DDA-9685-6AB8FD9E6AF0}"/>
              </a:ext>
            </a:extLst>
          </p:cNvPr>
          <p:cNvSpPr>
            <a:spLocks noGrp="1"/>
          </p:cNvSpPr>
          <p:nvPr>
            <p:ph type="ctrTitle"/>
          </p:nvPr>
        </p:nvSpPr>
        <p:spPr/>
        <p:txBody>
          <a:bodyPr/>
          <a:lstStyle/>
          <a:p>
            <a:r>
              <a:rPr lang="en-GB" dirty="0"/>
              <a:t>ACH.expert VOXZOGO</a:t>
            </a:r>
            <a:r>
              <a:rPr lang="en-GB" baseline="30000" dirty="0">
                <a:sym typeface="Symbol" panose="05050102010706020507" pitchFamily="18" charset="2"/>
              </a:rPr>
              <a:t></a:t>
            </a:r>
            <a:r>
              <a:rPr lang="en-GB" dirty="0">
                <a:solidFill>
                  <a:srgbClr val="1A1919"/>
                </a:solidFill>
              </a:rPr>
              <a:t>▼ </a:t>
            </a:r>
            <a:r>
              <a:rPr lang="en-GB" dirty="0"/>
              <a:t>(vosoritide) </a:t>
            </a:r>
            <a:br>
              <a:rPr lang="en-GB" b="0" i="0" dirty="0">
                <a:solidFill>
                  <a:srgbClr val="1A1919"/>
                </a:solidFill>
                <a:effectLst/>
              </a:rPr>
            </a:br>
            <a:r>
              <a:rPr lang="en-GB" dirty="0"/>
              <a:t> Prescribing Information Slide</a:t>
            </a:r>
          </a:p>
        </p:txBody>
      </p:sp>
      <p:sp>
        <p:nvSpPr>
          <p:cNvPr id="2" name="Subtitle 1">
            <a:extLst>
              <a:ext uri="{FF2B5EF4-FFF2-40B4-BE49-F238E27FC236}">
                <a16:creationId xmlns:a16="http://schemas.microsoft.com/office/drawing/2014/main" id="{55DFA5CE-D25F-1B94-730F-9EDA43EFC3AC}"/>
              </a:ext>
            </a:extLst>
          </p:cNvPr>
          <p:cNvSpPr>
            <a:spLocks noGrp="1"/>
          </p:cNvSpPr>
          <p:nvPr>
            <p:ph type="subTitle" idx="1"/>
          </p:nvPr>
        </p:nvSpPr>
        <p:spPr/>
        <p:txBody>
          <a:bodyPr/>
          <a:lstStyle/>
          <a:p>
            <a:endParaRPr lang="en-GB" dirty="0"/>
          </a:p>
        </p:txBody>
      </p:sp>
      <p:sp>
        <p:nvSpPr>
          <p:cNvPr id="9" name="TextBox 8">
            <a:extLst>
              <a:ext uri="{FF2B5EF4-FFF2-40B4-BE49-F238E27FC236}">
                <a16:creationId xmlns:a16="http://schemas.microsoft.com/office/drawing/2014/main" id="{9B570AEE-13CD-D18C-54B8-04B92F1D6590}"/>
              </a:ext>
            </a:extLst>
          </p:cNvPr>
          <p:cNvSpPr txBox="1"/>
          <p:nvPr/>
        </p:nvSpPr>
        <p:spPr>
          <a:xfrm>
            <a:off x="1089173" y="5312961"/>
            <a:ext cx="10013655" cy="830997"/>
          </a:xfrm>
          <a:prstGeom prst="rect">
            <a:avLst/>
          </a:prstGeom>
          <a:noFill/>
        </p:spPr>
        <p:txBody>
          <a:bodyPr wrap="square">
            <a:spAutoFit/>
          </a:bodyPr>
          <a:lstStyle/>
          <a:p>
            <a:pPr algn="ctr"/>
            <a:r>
              <a:rPr lang="en-GB" sz="1200" b="0" i="0" u="none" strike="noStrike" baseline="0" dirty="0">
                <a:solidFill>
                  <a:schemeClr val="bg1"/>
                </a:solidFill>
              </a:rPr>
              <a:t>VOXZOGO</a:t>
            </a:r>
            <a:r>
              <a:rPr lang="en-GB" sz="1200" baseline="30000" dirty="0">
                <a:solidFill>
                  <a:schemeClr val="bg1"/>
                </a:solidFill>
                <a:sym typeface="Symbol" panose="05050102010706020507" pitchFamily="18" charset="2"/>
              </a:rPr>
              <a:t></a:t>
            </a:r>
            <a:r>
              <a:rPr lang="en-GB" sz="1200" b="0" i="0" u="none" strike="noStrike" baseline="0" dirty="0">
                <a:solidFill>
                  <a:schemeClr val="bg1"/>
                </a:solidFill>
              </a:rPr>
              <a:t> is indicated for the treatment of achondroplasia in patients 4 months of age and older whose epiphyses are not closed. </a:t>
            </a:r>
            <a:br>
              <a:rPr lang="en-GB" sz="1200" b="0" i="0" u="none" strike="noStrike" baseline="0" dirty="0">
                <a:solidFill>
                  <a:schemeClr val="bg1"/>
                </a:solidFill>
              </a:rPr>
            </a:br>
            <a:r>
              <a:rPr lang="en-GB" sz="1200" b="0" i="0" u="none" strike="noStrike" baseline="0" dirty="0">
                <a:solidFill>
                  <a:schemeClr val="bg1"/>
                </a:solidFill>
              </a:rPr>
              <a:t>The diagnosis of achondroplasia should be confirmed by appropriate genetic testing.</a:t>
            </a:r>
            <a:br>
              <a:rPr lang="en-GB" sz="1200" b="0" i="0" u="none" strike="noStrike" baseline="0" dirty="0">
                <a:solidFill>
                  <a:schemeClr val="bg1"/>
                </a:solidFill>
              </a:rPr>
            </a:br>
            <a:r>
              <a:rPr lang="en-GB" sz="1200" b="0" i="0" u="none" strike="noStrike" baseline="0" dirty="0">
                <a:solidFill>
                  <a:schemeClr val="bg1"/>
                </a:solidFill>
              </a:rPr>
              <a:t> </a:t>
            </a:r>
            <a:r>
              <a:rPr lang="en-GB" sz="1200" b="0" i="0" u="none" strike="noStrike" baseline="0" dirty="0"/>
              <a:t>▼</a:t>
            </a:r>
            <a:r>
              <a:rPr lang="en-GB" sz="1200" b="0" i="0" u="none" strike="noStrike" baseline="0" dirty="0">
                <a:solidFill>
                  <a:schemeClr val="bg1"/>
                </a:solidFill>
              </a:rPr>
              <a:t>This medicinal product is subject to additional monitoring. This will allow quick identification of new safety information. Healthcare professionals are asked to report any suspected adverse reactions.</a:t>
            </a:r>
            <a:endParaRPr lang="en-GB" sz="1200" dirty="0">
              <a:solidFill>
                <a:schemeClr val="bg1"/>
              </a:solidFill>
            </a:endParaRPr>
          </a:p>
        </p:txBody>
      </p:sp>
    </p:spTree>
    <p:extLst>
      <p:ext uri="{BB962C8B-B14F-4D97-AF65-F5344CB8AC3E}">
        <p14:creationId xmlns:p14="http://schemas.microsoft.com/office/powerpoint/2010/main" val="31420270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58E4CF-557F-9279-C87A-374AACE218A9}"/>
              </a:ext>
            </a:extLst>
          </p:cNvPr>
          <p:cNvSpPr>
            <a:spLocks noGrp="1"/>
          </p:cNvSpPr>
          <p:nvPr>
            <p:ph type="title"/>
          </p:nvPr>
        </p:nvSpPr>
        <p:spPr/>
        <p:txBody>
          <a:bodyPr/>
          <a:lstStyle/>
          <a:p>
            <a:r>
              <a:rPr lang="en-GB" dirty="0"/>
              <a:t>VOXZOGO</a:t>
            </a:r>
            <a:r>
              <a:rPr lang="en-GB" b="1" baseline="30000" dirty="0">
                <a:solidFill>
                  <a:schemeClr val="bg1"/>
                </a:solidFill>
                <a:effectLst/>
                <a:latin typeface="Symbol" panose="05050102010706020507" pitchFamily="18" charset="2"/>
                <a:ea typeface="Calibri" panose="020F0502020204030204" pitchFamily="34" charset="0"/>
                <a:cs typeface="Calibri" panose="020F0502020204030204" pitchFamily="34" charset="0"/>
              </a:rPr>
              <a:t>Ò</a:t>
            </a:r>
            <a:r>
              <a:rPr lang="en-GB" dirty="0">
                <a:solidFill>
                  <a:schemeClr val="tx1"/>
                </a:solidFill>
              </a:rPr>
              <a:t>▼</a:t>
            </a:r>
            <a:r>
              <a:rPr lang="en-GB" dirty="0"/>
              <a:t> (vosoritide) Prescribing Information</a:t>
            </a:r>
          </a:p>
        </p:txBody>
      </p:sp>
      <p:sp>
        <p:nvSpPr>
          <p:cNvPr id="3" name="Content Placeholder 2">
            <a:extLst>
              <a:ext uri="{FF2B5EF4-FFF2-40B4-BE49-F238E27FC236}">
                <a16:creationId xmlns:a16="http://schemas.microsoft.com/office/drawing/2014/main" id="{5B109858-B86C-15F9-842B-2AB8EDC40E52}"/>
              </a:ext>
            </a:extLst>
          </p:cNvPr>
          <p:cNvSpPr>
            <a:spLocks noGrp="1"/>
          </p:cNvSpPr>
          <p:nvPr>
            <p:ph idx="1"/>
          </p:nvPr>
        </p:nvSpPr>
        <p:spPr/>
        <p:txBody>
          <a:bodyPr/>
          <a:lstStyle/>
          <a:p>
            <a:r>
              <a:rPr lang="en-GB" b="0" i="0" dirty="0">
                <a:solidFill>
                  <a:srgbClr val="1A1919"/>
                </a:solidFill>
                <a:effectLst/>
              </a:rPr>
              <a:t>Achondroplasia.expert may contain promotional material on BioMarin products, which is displayed based on the prescribing information approved by the European Medicines Agency – EMA</a:t>
            </a:r>
          </a:p>
          <a:p>
            <a:r>
              <a:rPr lang="en-GB" b="0" i="0" dirty="0">
                <a:solidFill>
                  <a:srgbClr val="1A1919"/>
                </a:solidFill>
                <a:effectLst/>
              </a:rPr>
              <a:t>Adverse Events should be reported to </a:t>
            </a:r>
            <a:r>
              <a:rPr lang="en-GB" b="0" i="0" dirty="0">
                <a:solidFill>
                  <a:schemeClr val="accent4"/>
                </a:solidFill>
                <a:effectLst/>
                <a:hlinkClick r:id="rId2">
                  <a:extLst>
                    <a:ext uri="{A12FA001-AC4F-418D-AE19-62706E023703}">
                      <ahyp:hlinkClr xmlns:ahyp="http://schemas.microsoft.com/office/drawing/2018/hyperlinkcolor" val="tx"/>
                    </a:ext>
                  </a:extLst>
                </a:hlinkClick>
              </a:rPr>
              <a:t>drugsafety@bmrn.com</a:t>
            </a:r>
            <a:r>
              <a:rPr lang="en-GB" b="0" i="0" dirty="0">
                <a:solidFill>
                  <a:schemeClr val="accent4"/>
                </a:solidFill>
                <a:effectLst/>
              </a:rPr>
              <a:t> </a:t>
            </a:r>
          </a:p>
          <a:p>
            <a:pPr marL="0" indent="0">
              <a:buNone/>
            </a:pPr>
            <a:endParaRPr lang="en-GB" b="0" i="0" dirty="0">
              <a:solidFill>
                <a:srgbClr val="1A1919"/>
              </a:solidFill>
              <a:effectLst/>
            </a:endParaRPr>
          </a:p>
          <a:p>
            <a:pPr marL="0" indent="0">
              <a:buNone/>
            </a:pPr>
            <a:r>
              <a:rPr lang="en-GB" b="1" dirty="0">
                <a:solidFill>
                  <a:srgbClr val="1A1919"/>
                </a:solidFill>
              </a:rPr>
              <a:t>Access the latest API: VOXZOGO</a:t>
            </a:r>
            <a:r>
              <a:rPr lang="en-GB" b="1" baseline="30000" dirty="0">
                <a:solidFill>
                  <a:schemeClr val="tx1"/>
                </a:solidFill>
                <a:effectLst/>
                <a:latin typeface="Symbol" panose="05050102010706020507" pitchFamily="18" charset="2"/>
                <a:ea typeface="Calibri" panose="020F0502020204030204" pitchFamily="34" charset="0"/>
                <a:cs typeface="Calibri" panose="020F0502020204030204" pitchFamily="34" charset="0"/>
              </a:rPr>
              <a:t>Ò</a:t>
            </a:r>
            <a:r>
              <a:rPr lang="en-GB" b="1" dirty="0">
                <a:solidFill>
                  <a:srgbClr val="1A1919"/>
                </a:solidFill>
              </a:rPr>
              <a:t> (vosoritide</a:t>
            </a:r>
            <a:r>
              <a:rPr lang="en-GB" dirty="0">
                <a:solidFill>
                  <a:srgbClr val="1A1919"/>
                </a:solidFill>
              </a:rPr>
              <a:t>) </a:t>
            </a:r>
            <a:endParaRPr lang="en-GB" b="0" i="0" dirty="0">
              <a:solidFill>
                <a:srgbClr val="1A1919"/>
              </a:solidFill>
              <a:effectLst/>
            </a:endParaRPr>
          </a:p>
          <a:p>
            <a:r>
              <a:rPr lang="en-GB" dirty="0"/>
              <a:t>Within your downloaded Zip File, you will find a copy of the latest Prescribing Information </a:t>
            </a:r>
          </a:p>
          <a:p>
            <a:pPr lvl="1"/>
            <a:r>
              <a:rPr lang="en-GB" dirty="0">
                <a:solidFill>
                  <a:schemeClr val="tx1"/>
                </a:solidFill>
              </a:rPr>
              <a:t>The latest API can also be accessed on </a:t>
            </a:r>
            <a:r>
              <a:rPr lang="en-GB" b="1" dirty="0">
                <a:solidFill>
                  <a:schemeClr val="accent3"/>
                </a:solidFill>
                <a:hlinkClick r:id="rId3">
                  <a:extLst>
                    <a:ext uri="{A12FA001-AC4F-418D-AE19-62706E023703}">
                      <ahyp:hlinkClr xmlns:ahyp="http://schemas.microsoft.com/office/drawing/2018/hyperlinkcolor" val="tx"/>
                    </a:ext>
                  </a:extLst>
                </a:hlinkClick>
              </a:rPr>
              <a:t>Achondroplasia.expert – Prescribing Information</a:t>
            </a:r>
            <a:endParaRPr lang="en-GB" b="1" dirty="0">
              <a:solidFill>
                <a:schemeClr val="accent3"/>
              </a:solidFill>
            </a:endParaRPr>
          </a:p>
          <a:p>
            <a:pPr lvl="1"/>
            <a:r>
              <a:rPr lang="en-GB" dirty="0">
                <a:solidFill>
                  <a:schemeClr val="tx1"/>
                </a:solidFill>
              </a:rPr>
              <a:t>The prescribing information must form part of the promotional material and must not be separate from it</a:t>
            </a:r>
          </a:p>
          <a:p>
            <a:r>
              <a:rPr lang="en-GB" dirty="0"/>
              <a:t>Achondroplasia.expert </a:t>
            </a:r>
            <a:r>
              <a:rPr lang="en-GB" b="1" dirty="0">
                <a:solidFill>
                  <a:schemeClr val="accent3"/>
                </a:solidFill>
                <a:hlinkClick r:id="rId4">
                  <a:extLst>
                    <a:ext uri="{A12FA001-AC4F-418D-AE19-62706E023703}">
                      <ahyp:hlinkClr xmlns:ahyp="http://schemas.microsoft.com/office/drawing/2018/hyperlinkcolor" val="tx"/>
                    </a:ext>
                  </a:extLst>
                </a:hlinkClick>
              </a:rPr>
              <a:t>Terms and Conditions</a:t>
            </a:r>
            <a:endParaRPr lang="en-GB" b="1" dirty="0">
              <a:solidFill>
                <a:schemeClr val="accent3"/>
              </a:solidFill>
            </a:endParaRPr>
          </a:p>
          <a:p>
            <a:pPr marL="0" indent="0">
              <a:buNone/>
            </a:pPr>
            <a:endParaRPr lang="en-GB" dirty="0"/>
          </a:p>
        </p:txBody>
      </p:sp>
      <p:sp>
        <p:nvSpPr>
          <p:cNvPr id="4" name="Footer Placeholder 3">
            <a:extLst>
              <a:ext uri="{FF2B5EF4-FFF2-40B4-BE49-F238E27FC236}">
                <a16:creationId xmlns:a16="http://schemas.microsoft.com/office/drawing/2014/main" id="{892902D7-40CD-BB7B-7CDE-EB3B426D7BF6}"/>
              </a:ext>
            </a:extLst>
          </p:cNvPr>
          <p:cNvSpPr>
            <a:spLocks noGrp="1"/>
          </p:cNvSpPr>
          <p:nvPr>
            <p:ph type="ftr" sz="quarter" idx="11"/>
          </p:nvPr>
        </p:nvSpPr>
        <p:spPr/>
        <p:txBody>
          <a:bodyPr/>
          <a:lstStyle/>
          <a:p>
            <a:r>
              <a:rPr lang="en-GB" sz="1000" b="0" i="0" u="none" strike="noStrike" baseline="0" dirty="0">
                <a:latin typeface="Arial" panose="020B0604020202020204" pitchFamily="34" charset="0"/>
              </a:rPr>
              <a:t>▼</a:t>
            </a:r>
            <a:r>
              <a:rPr lang="en-GB" sz="1000" b="0" i="0" u="none" strike="noStrike" baseline="0" dirty="0">
                <a:solidFill>
                  <a:schemeClr val="tx2"/>
                </a:solidFill>
                <a:latin typeface="Arial" panose="020B0604020202020204" pitchFamily="34" charset="0"/>
              </a:rPr>
              <a:t>This medicinal product is subject to additional monitoring. This will allow quick identification of new safety information. </a:t>
            </a:r>
            <a:br>
              <a:rPr lang="en-GB" sz="1000" b="0" i="0" u="none" strike="noStrike" baseline="0" dirty="0">
                <a:solidFill>
                  <a:schemeClr val="tx2"/>
                </a:solidFill>
                <a:latin typeface="Arial" panose="020B0604020202020204" pitchFamily="34" charset="0"/>
              </a:rPr>
            </a:br>
            <a:r>
              <a:rPr lang="en-GB" sz="1000" b="0" i="0" u="none" strike="noStrike" baseline="0" dirty="0">
                <a:solidFill>
                  <a:schemeClr val="tx2"/>
                </a:solidFill>
                <a:latin typeface="Arial" panose="020B0604020202020204" pitchFamily="34" charset="0"/>
              </a:rPr>
              <a:t>Healthcare professionals are asked to report any suspected adverse reactions.</a:t>
            </a:r>
            <a:endParaRPr lang="en-GB" dirty="0"/>
          </a:p>
        </p:txBody>
      </p:sp>
    </p:spTree>
    <p:extLst>
      <p:ext uri="{BB962C8B-B14F-4D97-AF65-F5344CB8AC3E}">
        <p14:creationId xmlns:p14="http://schemas.microsoft.com/office/powerpoint/2010/main" val="2556058676"/>
      </p:ext>
    </p:extLst>
  </p:cSld>
  <p:clrMapOvr>
    <a:masterClrMapping/>
  </p:clrMapOvr>
</p:sld>
</file>

<file path=ppt/theme/theme1.xml><?xml version="1.0" encoding="utf-8"?>
<a:theme xmlns:a="http://schemas.openxmlformats.org/drawingml/2006/main" name="1_Office Theme">
  <a:themeElements>
    <a:clrScheme name="Achondroplasia forum">
      <a:dk1>
        <a:srgbClr val="051C2C"/>
      </a:dk1>
      <a:lt1>
        <a:sysClr val="window" lastClr="FFFFFF"/>
      </a:lt1>
      <a:dk2>
        <a:srgbClr val="051C2C"/>
      </a:dk2>
      <a:lt2>
        <a:srgbClr val="FFFFFF"/>
      </a:lt2>
      <a:accent1>
        <a:srgbClr val="051C2C"/>
      </a:accent1>
      <a:accent2>
        <a:srgbClr val="274554"/>
      </a:accent2>
      <a:accent3>
        <a:srgbClr val="DFAA40"/>
      </a:accent3>
      <a:accent4>
        <a:srgbClr val="368BAB"/>
      </a:accent4>
      <a:accent5>
        <a:srgbClr val="AACDD8"/>
      </a:accent5>
      <a:accent6>
        <a:srgbClr val="FEDD00"/>
      </a:accent6>
      <a:hlink>
        <a:srgbClr val="051C2C"/>
      </a:hlink>
      <a:folHlink>
        <a:srgbClr val="051C2C"/>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GSL Template" id="{E707C889-FBD3-4C5E-8378-C29BDCD68AAB}" vid="{6E1DB9CE-A05A-435F-BD63-176DE3EF4DE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17933</TotalTime>
  <Words>2230</Words>
  <Application>Microsoft Office PowerPoint</Application>
  <PresentationFormat>Widescreen</PresentationFormat>
  <Paragraphs>152</Paragraphs>
  <Slides>9</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9</vt:i4>
      </vt:variant>
    </vt:vector>
  </HeadingPairs>
  <TitlesOfParts>
    <vt:vector size="15" baseType="lpstr">
      <vt:lpstr>MS PGothic</vt:lpstr>
      <vt:lpstr>Aptos</vt:lpstr>
      <vt:lpstr>Arial</vt:lpstr>
      <vt:lpstr>Calibri</vt:lpstr>
      <vt:lpstr>Symbol</vt:lpstr>
      <vt:lpstr>1_Office Theme</vt:lpstr>
      <vt:lpstr>Achondroplasia.expert literature review</vt:lpstr>
      <vt:lpstr>Differences in gait parameters in children with ACH  compared to typically developed children</vt:lpstr>
      <vt:lpstr>Management of sleep-disordered breathing in achondroplasia:  guiding principles of the European Achondroplasia Forum </vt:lpstr>
      <vt:lpstr>Changes in the alignment of the spine and lower limb in  children with achondroplasia treated with vosoritide</vt:lpstr>
      <vt:lpstr>Dynamic MRI in the evaluation of the cervical spine  in paediatric patients with ACH </vt:lpstr>
      <vt:lpstr>Coping and quality of life of parents of children with achondroplasia—  a narrative review</vt:lpstr>
      <vt:lpstr>Real world safety and effectiveness of vosoritide:  a single-centre retrospective cohort study</vt:lpstr>
      <vt:lpstr>ACH.expert VOXZOGO▼ (vosoritide)   Prescribing Information Slide</vt:lpstr>
      <vt:lpstr>VOXZOGOÒ▼ (vosoritide) Prescribing Information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Alex Hutchings</dc:creator>
  <cp:lastModifiedBy>Alex Hutchings</cp:lastModifiedBy>
  <cp:revision>73</cp:revision>
  <dcterms:created xsi:type="dcterms:W3CDTF">2024-10-21T10:43:52Z</dcterms:created>
  <dcterms:modified xsi:type="dcterms:W3CDTF">2025-10-23T09:45:57Z</dcterms:modified>
</cp:coreProperties>
</file>